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1.jpg" ContentType="image/png"/>
  <Override PartName="/ppt/media/image16.jpg" ContentType="image/pn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3" r:id="rId2"/>
    <p:sldMasterId id="2147483727" r:id="rId3"/>
    <p:sldMasterId id="2147483751" r:id="rId4"/>
    <p:sldMasterId id="2147483764" r:id="rId5"/>
  </p:sldMasterIdLst>
  <p:notesMasterIdLst>
    <p:notesMasterId r:id="rId23"/>
  </p:notesMasterIdLst>
  <p:sldIdLst>
    <p:sldId id="274" r:id="rId6"/>
    <p:sldId id="319" r:id="rId7"/>
    <p:sldId id="331" r:id="rId8"/>
    <p:sldId id="329" r:id="rId9"/>
    <p:sldId id="330" r:id="rId10"/>
    <p:sldId id="305" r:id="rId11"/>
    <p:sldId id="317" r:id="rId12"/>
    <p:sldId id="320" r:id="rId13"/>
    <p:sldId id="321" r:id="rId14"/>
    <p:sldId id="323" r:id="rId15"/>
    <p:sldId id="324" r:id="rId16"/>
    <p:sldId id="325" r:id="rId17"/>
    <p:sldId id="326" r:id="rId18"/>
    <p:sldId id="327" r:id="rId19"/>
    <p:sldId id="310" r:id="rId20"/>
    <p:sldId id="328" r:id="rId21"/>
    <p:sldId id="309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7BC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90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4D915-04D8-4702-AB35-A08B0C77249C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37F80-6B7E-4DAC-A4FB-5904FE7469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6457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180DA490-5FB8-498A-9411-3B2086015FE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8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180DA490-5FB8-498A-9411-3B2086015FE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8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180DA490-5FB8-498A-9411-3B2086015FE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60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52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C73AC2-4FF3-463E-8886-A6A0A3ACDF98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4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12" y="2130440"/>
            <a:ext cx="1036320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28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286"/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2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28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2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96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67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839801" y="1943105"/>
            <a:ext cx="10512425" cy="4078288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524010" y="498765"/>
            <a:ext cx="9144001" cy="697491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10" y="1223971"/>
            <a:ext cx="9144001" cy="374216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456855" indent="0" algn="ctr">
              <a:buNone/>
              <a:defRPr sz="2000"/>
            </a:lvl2pPr>
            <a:lvl3pPr marL="913713" indent="0" algn="ctr">
              <a:buNone/>
              <a:defRPr sz="1900"/>
            </a:lvl3pPr>
            <a:lvl4pPr marL="1370570" indent="0" algn="ctr">
              <a:buNone/>
              <a:defRPr sz="1600"/>
            </a:lvl4pPr>
            <a:lvl5pPr marL="1827426" indent="0" algn="ctr">
              <a:buNone/>
              <a:defRPr sz="1600"/>
            </a:lvl5pPr>
            <a:lvl6pPr marL="2284286" indent="0" algn="ctr">
              <a:buNone/>
              <a:defRPr sz="1600"/>
            </a:lvl6pPr>
            <a:lvl7pPr marL="2741141" indent="0" algn="ctr">
              <a:buNone/>
              <a:defRPr sz="1600"/>
            </a:lvl7pPr>
            <a:lvl8pPr marL="3197995" indent="0" algn="ctr">
              <a:buNone/>
              <a:defRPr sz="1600"/>
            </a:lvl8pPr>
            <a:lvl9pPr marL="3654851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31486" y="2062397"/>
            <a:ext cx="4335463" cy="47160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31486" y="2549240"/>
            <a:ext cx="4335463" cy="175952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838200" y="6356356"/>
            <a:ext cx="2743200" cy="365125"/>
          </a:xfrm>
        </p:spPr>
        <p:txBody>
          <a:bodyPr/>
          <a:lstStyle/>
          <a:p>
            <a:pPr defTabSz="1218286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286"/>
              <a:t>1/01/2022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</p:spPr>
        <p:txBody>
          <a:bodyPr/>
          <a:lstStyle/>
          <a:p>
            <a:pPr defTabSz="1218286"/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5" y="6356356"/>
            <a:ext cx="2743200" cy="365125"/>
          </a:xfrm>
        </p:spPr>
        <p:txBody>
          <a:bodyPr/>
          <a:lstStyle/>
          <a:p>
            <a:pPr defTabSz="1218286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286"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68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7518400" y="1411073"/>
            <a:ext cx="3833813" cy="40002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90" rIns="91376" bIns="45690" rtlCol="0" anchor="ctr"/>
          <a:lstStyle/>
          <a:p>
            <a:pPr algn="ctr" defTabSz="1218286">
              <a:defRPr/>
            </a:pPr>
            <a:endParaRPr lang="en-AU" sz="240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286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286"/>
              <a:t>1/01/2022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286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286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286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39791" y="498765"/>
            <a:ext cx="5256212" cy="697491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839791" y="1223971"/>
            <a:ext cx="5256212" cy="37421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456855" indent="0" algn="ctr">
              <a:buNone/>
              <a:defRPr sz="2000"/>
            </a:lvl2pPr>
            <a:lvl3pPr marL="913713" indent="0" algn="ctr">
              <a:buNone/>
              <a:defRPr sz="1900"/>
            </a:lvl3pPr>
            <a:lvl4pPr marL="1370570" indent="0" algn="ctr">
              <a:buNone/>
              <a:defRPr sz="1600"/>
            </a:lvl4pPr>
            <a:lvl5pPr marL="1827426" indent="0" algn="ctr">
              <a:buNone/>
              <a:defRPr sz="1600"/>
            </a:lvl5pPr>
            <a:lvl6pPr marL="2284286" indent="0" algn="ctr">
              <a:buNone/>
              <a:defRPr sz="1600"/>
            </a:lvl6pPr>
            <a:lvl7pPr marL="2741141" indent="0" algn="ctr">
              <a:buNone/>
              <a:defRPr sz="1600"/>
            </a:lvl7pPr>
            <a:lvl8pPr marL="3197995" indent="0" algn="ctr">
              <a:buNone/>
              <a:defRPr sz="1600"/>
            </a:lvl8pPr>
            <a:lvl9pPr marL="3654851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8203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38203" y="2491525"/>
            <a:ext cx="5256212" cy="878003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531429" y="1411073"/>
            <a:ext cx="2079171" cy="4000243"/>
          </a:xfrm>
          <a:custGeom>
            <a:avLst/>
            <a:gdLst>
              <a:gd name="connsiteX0" fmla="*/ 631977 w 1875971"/>
              <a:gd name="connsiteY0" fmla="*/ 0 h 3609293"/>
              <a:gd name="connsiteX1" fmla="*/ 1243994 w 1875971"/>
              <a:gd name="connsiteY1" fmla="*/ 0 h 3609293"/>
              <a:gd name="connsiteX2" fmla="*/ 1875971 w 1875971"/>
              <a:gd name="connsiteY2" fmla="*/ 631977 h 3609293"/>
              <a:gd name="connsiteX3" fmla="*/ 1875971 w 1875971"/>
              <a:gd name="connsiteY3" fmla="*/ 2977316 h 3609293"/>
              <a:gd name="connsiteX4" fmla="*/ 1243994 w 1875971"/>
              <a:gd name="connsiteY4" fmla="*/ 3609293 h 3609293"/>
              <a:gd name="connsiteX5" fmla="*/ 631977 w 1875971"/>
              <a:gd name="connsiteY5" fmla="*/ 3609293 h 3609293"/>
              <a:gd name="connsiteX6" fmla="*/ 0 w 1875971"/>
              <a:gd name="connsiteY6" fmla="*/ 2977316 h 3609293"/>
              <a:gd name="connsiteX7" fmla="*/ 0 w 1875971"/>
              <a:gd name="connsiteY7" fmla="*/ 631977 h 3609293"/>
              <a:gd name="connsiteX8" fmla="*/ 631977 w 1875971"/>
              <a:gd name="connsiteY8" fmla="*/ 0 h 360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971" h="3609293">
                <a:moveTo>
                  <a:pt x="631977" y="0"/>
                </a:moveTo>
                <a:lnTo>
                  <a:pt x="1243994" y="0"/>
                </a:lnTo>
                <a:cubicBezTo>
                  <a:pt x="1593025" y="0"/>
                  <a:pt x="1875971" y="282946"/>
                  <a:pt x="1875971" y="631977"/>
                </a:cubicBezTo>
                <a:lnTo>
                  <a:pt x="1875971" y="2977316"/>
                </a:lnTo>
                <a:cubicBezTo>
                  <a:pt x="1875971" y="3326347"/>
                  <a:pt x="1593025" y="3609293"/>
                  <a:pt x="1243994" y="3609293"/>
                </a:cubicBezTo>
                <a:lnTo>
                  <a:pt x="631977" y="3609293"/>
                </a:lnTo>
                <a:cubicBezTo>
                  <a:pt x="282946" y="3609293"/>
                  <a:pt x="0" y="3326347"/>
                  <a:pt x="0" y="2977316"/>
                </a:cubicBezTo>
                <a:lnTo>
                  <a:pt x="0" y="631977"/>
                </a:lnTo>
                <a:cubicBezTo>
                  <a:pt x="0" y="282946"/>
                  <a:pt x="282946" y="0"/>
                  <a:pt x="63197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AU" dirty="0"/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8926298" y="1768945"/>
            <a:ext cx="2225903" cy="47148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8926298" y="2254723"/>
            <a:ext cx="2225903" cy="288878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1"/>
          <p:cNvGrpSpPr/>
          <p:nvPr userDrawn="1"/>
        </p:nvGrpSpPr>
        <p:grpSpPr>
          <a:xfrm>
            <a:off x="839793" y="3636425"/>
            <a:ext cx="462883" cy="462883"/>
            <a:chOff x="2018242" y="3429000"/>
            <a:chExt cx="462882" cy="462882"/>
          </a:xfrm>
        </p:grpSpPr>
        <p:sp>
          <p:nvSpPr>
            <p:cNvPr id="13" name="Rounded Rectangle 12"/>
            <p:cNvSpPr/>
            <p:nvPr/>
          </p:nvSpPr>
          <p:spPr>
            <a:xfrm>
              <a:off x="2018242" y="3429000"/>
              <a:ext cx="462882" cy="46288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286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4" name="Shape 546"/>
            <p:cNvSpPr/>
            <p:nvPr/>
          </p:nvSpPr>
          <p:spPr>
            <a:xfrm>
              <a:off x="2102354" y="3560952"/>
              <a:ext cx="299452" cy="198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4" extrusionOk="0">
                  <a:moveTo>
                    <a:pt x="18596" y="5942"/>
                  </a:moveTo>
                  <a:cubicBezTo>
                    <a:pt x="18295" y="7132"/>
                    <a:pt x="17976" y="8348"/>
                    <a:pt x="17696" y="9399"/>
                  </a:cubicBezTo>
                  <a:cubicBezTo>
                    <a:pt x="18794" y="11734"/>
                    <a:pt x="19440" y="14666"/>
                    <a:pt x="19440" y="17887"/>
                  </a:cubicBezTo>
                  <a:cubicBezTo>
                    <a:pt x="19440" y="18391"/>
                    <a:pt x="19426" y="18896"/>
                    <a:pt x="19394" y="19390"/>
                  </a:cubicBezTo>
                  <a:cubicBezTo>
                    <a:pt x="19341" y="20265"/>
                    <a:pt x="19778" y="21038"/>
                    <a:pt x="20372" y="21116"/>
                  </a:cubicBezTo>
                  <a:cubicBezTo>
                    <a:pt x="20405" y="21122"/>
                    <a:pt x="20439" y="21124"/>
                    <a:pt x="20471" y="21124"/>
                  </a:cubicBezTo>
                  <a:cubicBezTo>
                    <a:pt x="21024" y="21124"/>
                    <a:pt x="21495" y="20502"/>
                    <a:pt x="21545" y="19677"/>
                  </a:cubicBezTo>
                  <a:cubicBezTo>
                    <a:pt x="21582" y="19089"/>
                    <a:pt x="21600" y="18486"/>
                    <a:pt x="21600" y="17887"/>
                  </a:cubicBezTo>
                  <a:cubicBezTo>
                    <a:pt x="21600" y="13196"/>
                    <a:pt x="20463" y="9004"/>
                    <a:pt x="18596" y="5942"/>
                  </a:cubicBezTo>
                  <a:close/>
                  <a:moveTo>
                    <a:pt x="10801" y="3957"/>
                  </a:moveTo>
                  <a:cubicBezTo>
                    <a:pt x="11273" y="3957"/>
                    <a:pt x="11734" y="4016"/>
                    <a:pt x="12183" y="4127"/>
                  </a:cubicBezTo>
                  <a:cubicBezTo>
                    <a:pt x="12656" y="3256"/>
                    <a:pt x="13186" y="2296"/>
                    <a:pt x="13702" y="1383"/>
                  </a:cubicBezTo>
                  <a:cubicBezTo>
                    <a:pt x="12781" y="990"/>
                    <a:pt x="11810" y="778"/>
                    <a:pt x="10801" y="778"/>
                  </a:cubicBezTo>
                  <a:cubicBezTo>
                    <a:pt x="4744" y="778"/>
                    <a:pt x="0" y="8292"/>
                    <a:pt x="0" y="17887"/>
                  </a:cubicBezTo>
                  <a:cubicBezTo>
                    <a:pt x="0" y="18477"/>
                    <a:pt x="18" y="19068"/>
                    <a:pt x="53" y="19643"/>
                  </a:cubicBezTo>
                  <a:cubicBezTo>
                    <a:pt x="105" y="20519"/>
                    <a:pt x="636" y="21162"/>
                    <a:pt x="1225" y="21086"/>
                  </a:cubicBezTo>
                  <a:cubicBezTo>
                    <a:pt x="1818" y="21007"/>
                    <a:pt x="2258" y="20236"/>
                    <a:pt x="2204" y="19361"/>
                  </a:cubicBezTo>
                  <a:cubicBezTo>
                    <a:pt x="2174" y="18879"/>
                    <a:pt x="2160" y="18383"/>
                    <a:pt x="2160" y="17887"/>
                  </a:cubicBezTo>
                  <a:cubicBezTo>
                    <a:pt x="2160" y="10076"/>
                    <a:pt x="5955" y="3957"/>
                    <a:pt x="10801" y="3957"/>
                  </a:cubicBezTo>
                  <a:close/>
                  <a:moveTo>
                    <a:pt x="8778" y="16036"/>
                  </a:moveTo>
                  <a:cubicBezTo>
                    <a:pt x="8032" y="17937"/>
                    <a:pt x="8535" y="19501"/>
                    <a:pt x="9569" y="20379"/>
                  </a:cubicBezTo>
                  <a:cubicBezTo>
                    <a:pt x="10602" y="21258"/>
                    <a:pt x="11773" y="21116"/>
                    <a:pt x="12519" y="19216"/>
                  </a:cubicBezTo>
                  <a:cubicBezTo>
                    <a:pt x="13265" y="17315"/>
                    <a:pt x="17970" y="355"/>
                    <a:pt x="17561" y="6"/>
                  </a:cubicBezTo>
                  <a:cubicBezTo>
                    <a:pt x="17151" y="-342"/>
                    <a:pt x="9524" y="14136"/>
                    <a:pt x="8778" y="16036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18286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43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10" name="Group 23"/>
          <p:cNvGrpSpPr/>
          <p:nvPr userDrawn="1"/>
        </p:nvGrpSpPr>
        <p:grpSpPr>
          <a:xfrm>
            <a:off x="839793" y="4483101"/>
            <a:ext cx="462883" cy="462883"/>
            <a:chOff x="839788" y="4483100"/>
            <a:chExt cx="462882" cy="462882"/>
          </a:xfrm>
        </p:grpSpPr>
        <p:sp>
          <p:nvSpPr>
            <p:cNvPr id="25" name="Rounded Rectangle 24"/>
            <p:cNvSpPr/>
            <p:nvPr/>
          </p:nvSpPr>
          <p:spPr>
            <a:xfrm>
              <a:off x="839788" y="4483100"/>
              <a:ext cx="462882" cy="46288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286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6" name="Shape 1807"/>
            <p:cNvSpPr/>
            <p:nvPr/>
          </p:nvSpPr>
          <p:spPr>
            <a:xfrm>
              <a:off x="942806" y="4580036"/>
              <a:ext cx="253669" cy="25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18286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3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11" name="Group 26"/>
          <p:cNvGrpSpPr/>
          <p:nvPr userDrawn="1"/>
        </p:nvGrpSpPr>
        <p:grpSpPr>
          <a:xfrm>
            <a:off x="838201" y="5357021"/>
            <a:ext cx="462883" cy="462883"/>
            <a:chOff x="838200" y="5357020"/>
            <a:chExt cx="462882" cy="462882"/>
          </a:xfrm>
        </p:grpSpPr>
        <p:sp>
          <p:nvSpPr>
            <p:cNvPr id="28" name="Rounded Rectangle 27"/>
            <p:cNvSpPr/>
            <p:nvPr/>
          </p:nvSpPr>
          <p:spPr>
            <a:xfrm>
              <a:off x="838200" y="5357020"/>
              <a:ext cx="462882" cy="46288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286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9" name="Freeform 290"/>
            <p:cNvSpPr>
              <a:spLocks noChangeAspect="1" noChangeArrowheads="1"/>
            </p:cNvSpPr>
            <p:nvPr/>
          </p:nvSpPr>
          <p:spPr bwMode="auto">
            <a:xfrm>
              <a:off x="935220" y="5493805"/>
              <a:ext cx="264095" cy="204551"/>
            </a:xfrm>
            <a:custGeom>
              <a:avLst/>
              <a:gdLst>
                <a:gd name="T0" fmla="*/ 995 w 996"/>
                <a:gd name="T1" fmla="*/ 409 h 770"/>
                <a:gd name="T2" fmla="*/ 836 w 996"/>
                <a:gd name="T3" fmla="*/ 409 h 770"/>
                <a:gd name="T4" fmla="*/ 543 w 996"/>
                <a:gd name="T5" fmla="*/ 192 h 770"/>
                <a:gd name="T6" fmla="*/ 384 w 996"/>
                <a:gd name="T7" fmla="*/ 275 h 770"/>
                <a:gd name="T8" fmla="*/ 360 w 996"/>
                <a:gd name="T9" fmla="*/ 158 h 770"/>
                <a:gd name="T10" fmla="*/ 702 w 996"/>
                <a:gd name="T11" fmla="*/ 33 h 770"/>
                <a:gd name="T12" fmla="*/ 836 w 996"/>
                <a:gd name="T13" fmla="*/ 133 h 770"/>
                <a:gd name="T14" fmla="*/ 334 w 996"/>
                <a:gd name="T15" fmla="*/ 626 h 770"/>
                <a:gd name="T16" fmla="*/ 276 w 996"/>
                <a:gd name="T17" fmla="*/ 551 h 770"/>
                <a:gd name="T18" fmla="*/ 209 w 996"/>
                <a:gd name="T19" fmla="*/ 484 h 770"/>
                <a:gd name="T20" fmla="*/ 109 w 996"/>
                <a:gd name="T21" fmla="*/ 434 h 770"/>
                <a:gd name="T22" fmla="*/ 159 w 996"/>
                <a:gd name="T23" fmla="*/ 535 h 770"/>
                <a:gd name="T24" fmla="*/ 226 w 996"/>
                <a:gd name="T25" fmla="*/ 602 h 770"/>
                <a:gd name="T26" fmla="*/ 293 w 996"/>
                <a:gd name="T27" fmla="*/ 668 h 770"/>
                <a:gd name="T28" fmla="*/ 393 w 996"/>
                <a:gd name="T29" fmla="*/ 727 h 770"/>
                <a:gd name="T30" fmla="*/ 334 w 996"/>
                <a:gd name="T31" fmla="*/ 626 h 770"/>
                <a:gd name="T32" fmla="*/ 594 w 996"/>
                <a:gd name="T33" fmla="*/ 267 h 770"/>
                <a:gd name="T34" fmla="*/ 443 w 996"/>
                <a:gd name="T35" fmla="*/ 301 h 770"/>
                <a:gd name="T36" fmla="*/ 284 w 996"/>
                <a:gd name="T37" fmla="*/ 217 h 770"/>
                <a:gd name="T38" fmla="*/ 460 w 996"/>
                <a:gd name="T39" fmla="*/ 50 h 770"/>
                <a:gd name="T40" fmla="*/ 184 w 996"/>
                <a:gd name="T41" fmla="*/ 100 h 770"/>
                <a:gd name="T42" fmla="*/ 0 w 996"/>
                <a:gd name="T43" fmla="*/ 66 h 770"/>
                <a:gd name="T44" fmla="*/ 50 w 996"/>
                <a:gd name="T45" fmla="*/ 443 h 770"/>
                <a:gd name="T46" fmla="*/ 234 w 996"/>
                <a:gd name="T47" fmla="*/ 392 h 770"/>
                <a:gd name="T48" fmla="*/ 293 w 996"/>
                <a:gd name="T49" fmla="*/ 468 h 770"/>
                <a:gd name="T50" fmla="*/ 360 w 996"/>
                <a:gd name="T51" fmla="*/ 535 h 770"/>
                <a:gd name="T52" fmla="*/ 426 w 996"/>
                <a:gd name="T53" fmla="*/ 610 h 770"/>
                <a:gd name="T54" fmla="*/ 477 w 996"/>
                <a:gd name="T55" fmla="*/ 727 h 770"/>
                <a:gd name="T56" fmla="*/ 543 w 996"/>
                <a:gd name="T57" fmla="*/ 660 h 770"/>
                <a:gd name="T58" fmla="*/ 485 w 996"/>
                <a:gd name="T59" fmla="*/ 585 h 770"/>
                <a:gd name="T60" fmla="*/ 569 w 996"/>
                <a:gd name="T61" fmla="*/ 668 h 770"/>
                <a:gd name="T62" fmla="*/ 627 w 996"/>
                <a:gd name="T63" fmla="*/ 602 h 770"/>
                <a:gd name="T64" fmla="*/ 652 w 996"/>
                <a:gd name="T65" fmla="*/ 610 h 770"/>
                <a:gd name="T66" fmla="*/ 719 w 996"/>
                <a:gd name="T67" fmla="*/ 543 h 770"/>
                <a:gd name="T68" fmla="*/ 727 w 996"/>
                <a:gd name="T69" fmla="*/ 526 h 770"/>
                <a:gd name="T70" fmla="*/ 786 w 996"/>
                <a:gd name="T71" fmla="*/ 535 h 770"/>
                <a:gd name="T72" fmla="*/ 786 w 996"/>
                <a:gd name="T73" fmla="*/ 468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6" h="770">
                  <a:moveTo>
                    <a:pt x="995" y="100"/>
                  </a:moveTo>
                  <a:cubicBezTo>
                    <a:pt x="995" y="409"/>
                    <a:pt x="995" y="409"/>
                    <a:pt x="995" y="409"/>
                  </a:cubicBezTo>
                  <a:cubicBezTo>
                    <a:pt x="995" y="409"/>
                    <a:pt x="928" y="426"/>
                    <a:pt x="920" y="426"/>
                  </a:cubicBezTo>
                  <a:cubicBezTo>
                    <a:pt x="903" y="426"/>
                    <a:pt x="861" y="443"/>
                    <a:pt x="836" y="409"/>
                  </a:cubicBezTo>
                  <a:cubicBezTo>
                    <a:pt x="786" y="367"/>
                    <a:pt x="619" y="192"/>
                    <a:pt x="619" y="192"/>
                  </a:cubicBezTo>
                  <a:cubicBezTo>
                    <a:pt x="619" y="192"/>
                    <a:pt x="594" y="167"/>
                    <a:pt x="543" y="192"/>
                  </a:cubicBezTo>
                  <a:cubicBezTo>
                    <a:pt x="502" y="217"/>
                    <a:pt x="443" y="250"/>
                    <a:pt x="418" y="259"/>
                  </a:cubicBezTo>
                  <a:cubicBezTo>
                    <a:pt x="410" y="267"/>
                    <a:pt x="393" y="275"/>
                    <a:pt x="384" y="275"/>
                  </a:cubicBezTo>
                  <a:cubicBezTo>
                    <a:pt x="351" y="275"/>
                    <a:pt x="326" y="242"/>
                    <a:pt x="326" y="209"/>
                  </a:cubicBezTo>
                  <a:cubicBezTo>
                    <a:pt x="326" y="183"/>
                    <a:pt x="343" y="167"/>
                    <a:pt x="360" y="158"/>
                  </a:cubicBezTo>
                  <a:cubicBezTo>
                    <a:pt x="426" y="116"/>
                    <a:pt x="552" y="50"/>
                    <a:pt x="602" y="16"/>
                  </a:cubicBezTo>
                  <a:cubicBezTo>
                    <a:pt x="635" y="0"/>
                    <a:pt x="652" y="0"/>
                    <a:pt x="702" y="33"/>
                  </a:cubicBezTo>
                  <a:cubicBezTo>
                    <a:pt x="752" y="83"/>
                    <a:pt x="803" y="125"/>
                    <a:pt x="803" y="125"/>
                  </a:cubicBezTo>
                  <a:cubicBezTo>
                    <a:pt x="803" y="125"/>
                    <a:pt x="819" y="133"/>
                    <a:pt x="836" y="133"/>
                  </a:cubicBezTo>
                  <a:cubicBezTo>
                    <a:pt x="878" y="125"/>
                    <a:pt x="995" y="100"/>
                    <a:pt x="995" y="100"/>
                  </a:cubicBezTo>
                  <a:close/>
                  <a:moveTo>
                    <a:pt x="334" y="626"/>
                  </a:moveTo>
                  <a:cubicBezTo>
                    <a:pt x="343" y="610"/>
                    <a:pt x="343" y="585"/>
                    <a:pt x="326" y="568"/>
                  </a:cubicBezTo>
                  <a:cubicBezTo>
                    <a:pt x="309" y="551"/>
                    <a:pt x="293" y="551"/>
                    <a:pt x="276" y="551"/>
                  </a:cubicBezTo>
                  <a:cubicBezTo>
                    <a:pt x="276" y="535"/>
                    <a:pt x="276" y="510"/>
                    <a:pt x="259" y="501"/>
                  </a:cubicBezTo>
                  <a:cubicBezTo>
                    <a:pt x="251" y="484"/>
                    <a:pt x="226" y="476"/>
                    <a:pt x="209" y="484"/>
                  </a:cubicBezTo>
                  <a:cubicBezTo>
                    <a:pt x="217" y="468"/>
                    <a:pt x="209" y="443"/>
                    <a:pt x="201" y="426"/>
                  </a:cubicBezTo>
                  <a:cubicBezTo>
                    <a:pt x="176" y="401"/>
                    <a:pt x="134" y="409"/>
                    <a:pt x="109" y="434"/>
                  </a:cubicBezTo>
                  <a:cubicBezTo>
                    <a:pt x="92" y="451"/>
                    <a:pt x="75" y="501"/>
                    <a:pt x="92" y="526"/>
                  </a:cubicBezTo>
                  <a:cubicBezTo>
                    <a:pt x="117" y="551"/>
                    <a:pt x="142" y="535"/>
                    <a:pt x="159" y="535"/>
                  </a:cubicBezTo>
                  <a:cubicBezTo>
                    <a:pt x="159" y="551"/>
                    <a:pt x="142" y="568"/>
                    <a:pt x="159" y="593"/>
                  </a:cubicBezTo>
                  <a:cubicBezTo>
                    <a:pt x="176" y="618"/>
                    <a:pt x="209" y="602"/>
                    <a:pt x="226" y="602"/>
                  </a:cubicBezTo>
                  <a:cubicBezTo>
                    <a:pt x="217" y="618"/>
                    <a:pt x="201" y="643"/>
                    <a:pt x="226" y="668"/>
                  </a:cubicBezTo>
                  <a:cubicBezTo>
                    <a:pt x="242" y="685"/>
                    <a:pt x="276" y="677"/>
                    <a:pt x="293" y="668"/>
                  </a:cubicBezTo>
                  <a:cubicBezTo>
                    <a:pt x="284" y="693"/>
                    <a:pt x="268" y="710"/>
                    <a:pt x="293" y="744"/>
                  </a:cubicBezTo>
                  <a:cubicBezTo>
                    <a:pt x="318" y="769"/>
                    <a:pt x="368" y="752"/>
                    <a:pt x="393" y="727"/>
                  </a:cubicBezTo>
                  <a:cubicBezTo>
                    <a:pt x="418" y="702"/>
                    <a:pt x="418" y="668"/>
                    <a:pt x="393" y="643"/>
                  </a:cubicBezTo>
                  <a:cubicBezTo>
                    <a:pt x="376" y="626"/>
                    <a:pt x="360" y="626"/>
                    <a:pt x="334" y="626"/>
                  </a:cubicBezTo>
                  <a:close/>
                  <a:moveTo>
                    <a:pt x="786" y="468"/>
                  </a:moveTo>
                  <a:cubicBezTo>
                    <a:pt x="610" y="284"/>
                    <a:pt x="694" y="367"/>
                    <a:pt x="594" y="267"/>
                  </a:cubicBezTo>
                  <a:cubicBezTo>
                    <a:pt x="594" y="267"/>
                    <a:pt x="569" y="234"/>
                    <a:pt x="527" y="259"/>
                  </a:cubicBezTo>
                  <a:cubicBezTo>
                    <a:pt x="502" y="267"/>
                    <a:pt x="468" y="284"/>
                    <a:pt x="443" y="301"/>
                  </a:cubicBezTo>
                  <a:cubicBezTo>
                    <a:pt x="418" y="309"/>
                    <a:pt x="393" y="317"/>
                    <a:pt x="384" y="317"/>
                  </a:cubicBezTo>
                  <a:cubicBezTo>
                    <a:pt x="326" y="317"/>
                    <a:pt x="284" y="267"/>
                    <a:pt x="284" y="217"/>
                  </a:cubicBezTo>
                  <a:cubicBezTo>
                    <a:pt x="284" y="175"/>
                    <a:pt x="301" y="142"/>
                    <a:pt x="334" y="125"/>
                  </a:cubicBezTo>
                  <a:cubicBezTo>
                    <a:pt x="368" y="100"/>
                    <a:pt x="460" y="50"/>
                    <a:pt x="460" y="50"/>
                  </a:cubicBezTo>
                  <a:cubicBezTo>
                    <a:pt x="460" y="50"/>
                    <a:pt x="435" y="8"/>
                    <a:pt x="376" y="8"/>
                  </a:cubicBezTo>
                  <a:cubicBezTo>
                    <a:pt x="309" y="8"/>
                    <a:pt x="184" y="100"/>
                    <a:pt x="184" y="100"/>
                  </a:cubicBezTo>
                  <a:cubicBezTo>
                    <a:pt x="184" y="100"/>
                    <a:pt x="150" y="116"/>
                    <a:pt x="100" y="10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426"/>
                    <a:pt x="0" y="426"/>
                    <a:pt x="0" y="426"/>
                  </a:cubicBezTo>
                  <a:cubicBezTo>
                    <a:pt x="0" y="426"/>
                    <a:pt x="25" y="434"/>
                    <a:pt x="50" y="443"/>
                  </a:cubicBezTo>
                  <a:cubicBezTo>
                    <a:pt x="59" y="426"/>
                    <a:pt x="67" y="409"/>
                    <a:pt x="83" y="392"/>
                  </a:cubicBezTo>
                  <a:cubicBezTo>
                    <a:pt x="125" y="351"/>
                    <a:pt x="192" y="351"/>
                    <a:pt x="234" y="392"/>
                  </a:cubicBezTo>
                  <a:cubicBezTo>
                    <a:pt x="242" y="409"/>
                    <a:pt x="251" y="417"/>
                    <a:pt x="251" y="434"/>
                  </a:cubicBezTo>
                  <a:cubicBezTo>
                    <a:pt x="268" y="443"/>
                    <a:pt x="284" y="451"/>
                    <a:pt x="293" y="468"/>
                  </a:cubicBezTo>
                  <a:cubicBezTo>
                    <a:pt x="309" y="476"/>
                    <a:pt x="318" y="493"/>
                    <a:pt x="318" y="510"/>
                  </a:cubicBezTo>
                  <a:cubicBezTo>
                    <a:pt x="334" y="510"/>
                    <a:pt x="351" y="518"/>
                    <a:pt x="360" y="535"/>
                  </a:cubicBezTo>
                  <a:cubicBezTo>
                    <a:pt x="376" y="551"/>
                    <a:pt x="384" y="568"/>
                    <a:pt x="384" y="585"/>
                  </a:cubicBezTo>
                  <a:cubicBezTo>
                    <a:pt x="401" y="585"/>
                    <a:pt x="418" y="593"/>
                    <a:pt x="426" y="610"/>
                  </a:cubicBezTo>
                  <a:cubicBezTo>
                    <a:pt x="451" y="635"/>
                    <a:pt x="460" y="668"/>
                    <a:pt x="451" y="702"/>
                  </a:cubicBezTo>
                  <a:cubicBezTo>
                    <a:pt x="460" y="702"/>
                    <a:pt x="468" y="718"/>
                    <a:pt x="477" y="727"/>
                  </a:cubicBezTo>
                  <a:cubicBezTo>
                    <a:pt x="493" y="744"/>
                    <a:pt x="527" y="744"/>
                    <a:pt x="543" y="727"/>
                  </a:cubicBezTo>
                  <a:cubicBezTo>
                    <a:pt x="560" y="710"/>
                    <a:pt x="560" y="677"/>
                    <a:pt x="543" y="660"/>
                  </a:cubicBezTo>
                  <a:lnTo>
                    <a:pt x="535" y="660"/>
                  </a:lnTo>
                  <a:cubicBezTo>
                    <a:pt x="485" y="602"/>
                    <a:pt x="477" y="593"/>
                    <a:pt x="485" y="585"/>
                  </a:cubicBezTo>
                  <a:cubicBezTo>
                    <a:pt x="493" y="585"/>
                    <a:pt x="502" y="593"/>
                    <a:pt x="560" y="660"/>
                  </a:cubicBezTo>
                  <a:cubicBezTo>
                    <a:pt x="569" y="668"/>
                    <a:pt x="569" y="668"/>
                    <a:pt x="569" y="668"/>
                  </a:cubicBezTo>
                  <a:cubicBezTo>
                    <a:pt x="585" y="685"/>
                    <a:pt x="610" y="685"/>
                    <a:pt x="627" y="668"/>
                  </a:cubicBezTo>
                  <a:cubicBezTo>
                    <a:pt x="644" y="652"/>
                    <a:pt x="644" y="618"/>
                    <a:pt x="627" y="602"/>
                  </a:cubicBezTo>
                  <a:cubicBezTo>
                    <a:pt x="569" y="535"/>
                    <a:pt x="560" y="526"/>
                    <a:pt x="560" y="518"/>
                  </a:cubicBezTo>
                  <a:cubicBezTo>
                    <a:pt x="569" y="518"/>
                    <a:pt x="594" y="551"/>
                    <a:pt x="652" y="610"/>
                  </a:cubicBezTo>
                  <a:cubicBezTo>
                    <a:pt x="669" y="626"/>
                    <a:pt x="702" y="626"/>
                    <a:pt x="719" y="610"/>
                  </a:cubicBezTo>
                  <a:cubicBezTo>
                    <a:pt x="727" y="593"/>
                    <a:pt x="736" y="568"/>
                    <a:pt x="719" y="543"/>
                  </a:cubicBezTo>
                  <a:cubicBezTo>
                    <a:pt x="644" y="468"/>
                    <a:pt x="644" y="468"/>
                    <a:pt x="652" y="459"/>
                  </a:cubicBezTo>
                  <a:lnTo>
                    <a:pt x="727" y="526"/>
                  </a:lnTo>
                  <a:cubicBezTo>
                    <a:pt x="727" y="535"/>
                    <a:pt x="727" y="535"/>
                    <a:pt x="727" y="535"/>
                  </a:cubicBezTo>
                  <a:cubicBezTo>
                    <a:pt x="744" y="551"/>
                    <a:pt x="769" y="551"/>
                    <a:pt x="786" y="535"/>
                  </a:cubicBezTo>
                  <a:cubicBezTo>
                    <a:pt x="803" y="510"/>
                    <a:pt x="803" y="484"/>
                    <a:pt x="786" y="468"/>
                  </a:cubicBezTo>
                  <a:close/>
                  <a:moveTo>
                    <a:pt x="786" y="468"/>
                  </a:moveTo>
                  <a:lnTo>
                    <a:pt x="786" y="4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82843" tIns="91422" rIns="182843" bIns="91422" anchor="ctr"/>
            <a:lstStyle/>
            <a:p>
              <a:pPr defTabSz="1218286">
                <a:defRPr/>
              </a:pPr>
              <a:endParaRPr lang="en-US" sz="2400" dirty="0">
                <a:solidFill>
                  <a:prstClr val="black"/>
                </a:solidFill>
                <a:ea typeface="SimSun" charset="0"/>
              </a:endParaRPr>
            </a:p>
          </p:txBody>
        </p:sp>
      </p:grpSp>
      <p:sp>
        <p:nvSpPr>
          <p:cNvPr id="32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1616781" y="3636427"/>
            <a:ext cx="2225903" cy="330928"/>
          </a:xfrm>
        </p:spPr>
        <p:txBody>
          <a:bodyPr>
            <a:normAutofit/>
          </a:bodyPr>
          <a:lstStyle>
            <a:lvl1pPr marL="0" indent="0">
              <a:buNone/>
              <a:defRPr sz="1900"/>
            </a:lvl1pPr>
          </a:lstStyle>
          <a:p>
            <a:pPr lvl="0"/>
            <a:endParaRPr lang="en-AU" dirty="0"/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1616781" y="3939221"/>
            <a:ext cx="2225903" cy="45557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616781" y="4481840"/>
            <a:ext cx="2225903" cy="330928"/>
          </a:xfrm>
        </p:spPr>
        <p:txBody>
          <a:bodyPr>
            <a:normAutofit/>
          </a:bodyPr>
          <a:lstStyle>
            <a:lvl1pPr marL="0" indent="0">
              <a:buNone/>
              <a:defRPr sz="1900"/>
            </a:lvl1pPr>
          </a:lstStyle>
          <a:p>
            <a:pPr lvl="0"/>
            <a:endParaRPr lang="en-AU" dirty="0"/>
          </a:p>
        </p:txBody>
      </p:sp>
      <p:sp>
        <p:nvSpPr>
          <p:cNvPr id="42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1622451" y="5347059"/>
            <a:ext cx="2220220" cy="330928"/>
          </a:xfrm>
        </p:spPr>
        <p:txBody>
          <a:bodyPr>
            <a:normAutofit/>
          </a:bodyPr>
          <a:lstStyle>
            <a:lvl1pPr marL="0" indent="0">
              <a:buNone/>
              <a:defRPr sz="1900"/>
            </a:lvl1pPr>
          </a:lstStyle>
          <a:p>
            <a:pPr lvl="0"/>
            <a:endParaRPr lang="en-AU" dirty="0"/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1616781" y="4779893"/>
            <a:ext cx="2225903" cy="45557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1616781" y="5642073"/>
            <a:ext cx="2225903" cy="45557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5664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286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286"/>
              <a:t>1/01/2022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286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286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286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761172" y="1428764"/>
            <a:ext cx="4592637" cy="4592637"/>
          </a:xfrm>
          <a:custGeom>
            <a:avLst/>
            <a:gdLst>
              <a:gd name="connsiteX0" fmla="*/ 0 w 4076700"/>
              <a:gd name="connsiteY0" fmla="*/ 0 h 4076700"/>
              <a:gd name="connsiteX1" fmla="*/ 2038350 w 4076700"/>
              <a:gd name="connsiteY1" fmla="*/ 0 h 4076700"/>
              <a:gd name="connsiteX2" fmla="*/ 4076700 w 4076700"/>
              <a:gd name="connsiteY2" fmla="*/ 2038350 h 4076700"/>
              <a:gd name="connsiteX3" fmla="*/ 2038350 w 4076700"/>
              <a:gd name="connsiteY3" fmla="*/ 4076700 h 4076700"/>
              <a:gd name="connsiteX4" fmla="*/ 0 w 4076700"/>
              <a:gd name="connsiteY4" fmla="*/ 203835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4076700">
                <a:moveTo>
                  <a:pt x="0" y="0"/>
                </a:moveTo>
                <a:lnTo>
                  <a:pt x="2038350" y="0"/>
                </a:lnTo>
                <a:cubicBezTo>
                  <a:pt x="3164100" y="0"/>
                  <a:pt x="4076700" y="912600"/>
                  <a:pt x="4076700" y="2038350"/>
                </a:cubicBezTo>
                <a:cubicBezTo>
                  <a:pt x="4076700" y="3164100"/>
                  <a:pt x="3164100" y="4076700"/>
                  <a:pt x="2038350" y="4076700"/>
                </a:cubicBezTo>
                <a:cubicBezTo>
                  <a:pt x="912600" y="4076700"/>
                  <a:pt x="0" y="3164100"/>
                  <a:pt x="0" y="203835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AU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839791" y="498765"/>
            <a:ext cx="5256212" cy="697491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839791" y="1223971"/>
            <a:ext cx="5256212" cy="37421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456855" indent="0" algn="ctr">
              <a:buNone/>
              <a:defRPr sz="2000"/>
            </a:lvl2pPr>
            <a:lvl3pPr marL="913713" indent="0" algn="ctr">
              <a:buNone/>
              <a:defRPr sz="1900"/>
            </a:lvl3pPr>
            <a:lvl4pPr marL="1370570" indent="0" algn="ctr">
              <a:buNone/>
              <a:defRPr sz="1600"/>
            </a:lvl4pPr>
            <a:lvl5pPr marL="1827426" indent="0" algn="ctr">
              <a:buNone/>
              <a:defRPr sz="1600"/>
            </a:lvl5pPr>
            <a:lvl6pPr marL="2284286" indent="0" algn="ctr">
              <a:buNone/>
              <a:defRPr sz="1600"/>
            </a:lvl6pPr>
            <a:lvl7pPr marL="2741141" indent="0" algn="ctr">
              <a:buNone/>
              <a:defRPr sz="1600"/>
            </a:lvl7pPr>
            <a:lvl8pPr marL="3197995" indent="0" algn="ctr">
              <a:buNone/>
              <a:defRPr sz="1600"/>
            </a:lvl8pPr>
            <a:lvl9pPr marL="3654851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8203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38203" y="2491536"/>
            <a:ext cx="5256212" cy="93747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8"/>
          <p:cNvGrpSpPr/>
          <p:nvPr userDrawn="1"/>
        </p:nvGrpSpPr>
        <p:grpSpPr>
          <a:xfrm>
            <a:off x="948749" y="3699053"/>
            <a:ext cx="585787" cy="585787"/>
            <a:chOff x="948740" y="3699046"/>
            <a:chExt cx="585787" cy="585787"/>
          </a:xfrm>
        </p:grpSpPr>
        <p:sp>
          <p:nvSpPr>
            <p:cNvPr id="20" name="Oval 19"/>
            <p:cNvSpPr/>
            <p:nvPr/>
          </p:nvSpPr>
          <p:spPr>
            <a:xfrm flipH="1">
              <a:off x="948740" y="3699046"/>
              <a:ext cx="585787" cy="5857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286">
                <a:defRPr/>
              </a:pP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1" name="Shape 731"/>
            <p:cNvSpPr/>
            <p:nvPr/>
          </p:nvSpPr>
          <p:spPr>
            <a:xfrm>
              <a:off x="1132056" y="3859862"/>
              <a:ext cx="219154" cy="27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6" y="0"/>
                    <a:pt x="0" y="1447"/>
                    <a:pt x="0" y="3231"/>
                  </a:cubicBezTo>
                  <a:lnTo>
                    <a:pt x="0" y="4776"/>
                  </a:lnTo>
                  <a:cubicBezTo>
                    <a:pt x="0" y="6669"/>
                    <a:pt x="4836" y="8203"/>
                    <a:pt x="10799" y="8203"/>
                  </a:cubicBezTo>
                  <a:cubicBezTo>
                    <a:pt x="16764" y="8203"/>
                    <a:pt x="21600" y="6669"/>
                    <a:pt x="21600" y="4776"/>
                  </a:cubicBezTo>
                  <a:lnTo>
                    <a:pt x="21600" y="3231"/>
                  </a:lnTo>
                  <a:cubicBezTo>
                    <a:pt x="21600" y="1447"/>
                    <a:pt x="16764" y="0"/>
                    <a:pt x="10799" y="0"/>
                  </a:cubicBezTo>
                  <a:close/>
                  <a:moveTo>
                    <a:pt x="21195" y="8008"/>
                  </a:moveTo>
                  <a:cubicBezTo>
                    <a:pt x="19915" y="9488"/>
                    <a:pt x="15746" y="10572"/>
                    <a:pt x="10799" y="10572"/>
                  </a:cubicBezTo>
                  <a:cubicBezTo>
                    <a:pt x="5856" y="10572"/>
                    <a:pt x="1685" y="9488"/>
                    <a:pt x="405" y="8008"/>
                  </a:cubicBezTo>
                  <a:cubicBezTo>
                    <a:pt x="141" y="7702"/>
                    <a:pt x="0" y="7868"/>
                    <a:pt x="0" y="8007"/>
                  </a:cubicBezTo>
                  <a:cubicBezTo>
                    <a:pt x="0" y="8144"/>
                    <a:pt x="0" y="10898"/>
                    <a:pt x="0" y="10898"/>
                  </a:cubicBezTo>
                  <a:cubicBezTo>
                    <a:pt x="0" y="13061"/>
                    <a:pt x="4836" y="14814"/>
                    <a:pt x="10799" y="14814"/>
                  </a:cubicBezTo>
                  <a:cubicBezTo>
                    <a:pt x="16764" y="14814"/>
                    <a:pt x="21600" y="13061"/>
                    <a:pt x="21600" y="10898"/>
                  </a:cubicBezTo>
                  <a:cubicBezTo>
                    <a:pt x="21600" y="10898"/>
                    <a:pt x="21600" y="8144"/>
                    <a:pt x="21600" y="8007"/>
                  </a:cubicBezTo>
                  <a:cubicBezTo>
                    <a:pt x="21600" y="7868"/>
                    <a:pt x="21459" y="7702"/>
                    <a:pt x="21195" y="8008"/>
                  </a:cubicBezTo>
                  <a:close/>
                  <a:moveTo>
                    <a:pt x="21176" y="14285"/>
                  </a:moveTo>
                  <a:cubicBezTo>
                    <a:pt x="19876" y="15959"/>
                    <a:pt x="15722" y="17184"/>
                    <a:pt x="10799" y="17184"/>
                  </a:cubicBezTo>
                  <a:cubicBezTo>
                    <a:pt x="5878" y="17184"/>
                    <a:pt x="1724" y="15959"/>
                    <a:pt x="424" y="14285"/>
                  </a:cubicBezTo>
                  <a:cubicBezTo>
                    <a:pt x="147" y="13932"/>
                    <a:pt x="0" y="14121"/>
                    <a:pt x="0" y="14297"/>
                  </a:cubicBezTo>
                  <a:cubicBezTo>
                    <a:pt x="0" y="14472"/>
                    <a:pt x="0" y="16754"/>
                    <a:pt x="0" y="16754"/>
                  </a:cubicBezTo>
                  <a:cubicBezTo>
                    <a:pt x="0" y="19133"/>
                    <a:pt x="4836" y="21600"/>
                    <a:pt x="10799" y="21600"/>
                  </a:cubicBezTo>
                  <a:cubicBezTo>
                    <a:pt x="16764" y="21600"/>
                    <a:pt x="21600" y="19133"/>
                    <a:pt x="21600" y="16754"/>
                  </a:cubicBezTo>
                  <a:cubicBezTo>
                    <a:pt x="21600" y="16754"/>
                    <a:pt x="21600" y="14472"/>
                    <a:pt x="21600" y="14297"/>
                  </a:cubicBezTo>
                  <a:cubicBezTo>
                    <a:pt x="21600" y="14121"/>
                    <a:pt x="21453" y="13932"/>
                    <a:pt x="21176" y="1428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18286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43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6" name="Group 21"/>
          <p:cNvGrpSpPr/>
          <p:nvPr userDrawn="1"/>
        </p:nvGrpSpPr>
        <p:grpSpPr>
          <a:xfrm>
            <a:off x="3562057" y="3710949"/>
            <a:ext cx="585787" cy="585787"/>
            <a:chOff x="3562057" y="3710939"/>
            <a:chExt cx="585787" cy="585787"/>
          </a:xfrm>
        </p:grpSpPr>
        <p:sp>
          <p:nvSpPr>
            <p:cNvPr id="23" name="Oval 22"/>
            <p:cNvSpPr/>
            <p:nvPr/>
          </p:nvSpPr>
          <p:spPr>
            <a:xfrm flipH="1">
              <a:off x="3562057" y="3710939"/>
              <a:ext cx="585787" cy="58578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286">
                <a:defRPr/>
              </a:pP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4" name="Shape 1807"/>
            <p:cNvSpPr/>
            <p:nvPr/>
          </p:nvSpPr>
          <p:spPr>
            <a:xfrm>
              <a:off x="3703279" y="3867823"/>
              <a:ext cx="276905" cy="283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18286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3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7" name="Group 24"/>
          <p:cNvGrpSpPr/>
          <p:nvPr userDrawn="1"/>
        </p:nvGrpSpPr>
        <p:grpSpPr>
          <a:xfrm>
            <a:off x="948749" y="4965941"/>
            <a:ext cx="585787" cy="585787"/>
            <a:chOff x="948740" y="4965929"/>
            <a:chExt cx="585787" cy="585787"/>
          </a:xfrm>
        </p:grpSpPr>
        <p:sp>
          <p:nvSpPr>
            <p:cNvPr id="26" name="Oval 25"/>
            <p:cNvSpPr/>
            <p:nvPr/>
          </p:nvSpPr>
          <p:spPr>
            <a:xfrm flipH="1">
              <a:off x="948740" y="4965929"/>
              <a:ext cx="585787" cy="58578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286">
                <a:defRPr/>
              </a:pP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7" name="Shape 988"/>
            <p:cNvSpPr/>
            <p:nvPr/>
          </p:nvSpPr>
          <p:spPr>
            <a:xfrm>
              <a:off x="1087036" y="5120858"/>
              <a:ext cx="309194" cy="275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471" extrusionOk="0">
                  <a:moveTo>
                    <a:pt x="2906" y="19280"/>
                  </a:moveTo>
                  <a:cubicBezTo>
                    <a:pt x="2683" y="19534"/>
                    <a:pt x="2683" y="19946"/>
                    <a:pt x="2906" y="20200"/>
                  </a:cubicBezTo>
                  <a:lnTo>
                    <a:pt x="3930" y="21326"/>
                  </a:lnTo>
                  <a:cubicBezTo>
                    <a:pt x="4154" y="21580"/>
                    <a:pt x="4510" y="21473"/>
                    <a:pt x="4734" y="21220"/>
                  </a:cubicBezTo>
                  <a:lnTo>
                    <a:pt x="10017" y="15372"/>
                  </a:lnTo>
                  <a:lnTo>
                    <a:pt x="8398" y="13299"/>
                  </a:lnTo>
                  <a:cubicBezTo>
                    <a:pt x="8398" y="13299"/>
                    <a:pt x="2906" y="19280"/>
                    <a:pt x="2906" y="19280"/>
                  </a:cubicBezTo>
                  <a:close/>
                  <a:moveTo>
                    <a:pt x="21387" y="2723"/>
                  </a:moveTo>
                  <a:cubicBezTo>
                    <a:pt x="21307" y="2125"/>
                    <a:pt x="21031" y="2252"/>
                    <a:pt x="20888" y="2505"/>
                  </a:cubicBezTo>
                  <a:cubicBezTo>
                    <a:pt x="20746" y="2758"/>
                    <a:pt x="20111" y="3840"/>
                    <a:pt x="19852" y="4329"/>
                  </a:cubicBezTo>
                  <a:cubicBezTo>
                    <a:pt x="19593" y="4815"/>
                    <a:pt x="18956" y="5772"/>
                    <a:pt x="17770" y="4826"/>
                  </a:cubicBezTo>
                  <a:cubicBezTo>
                    <a:pt x="16533" y="3843"/>
                    <a:pt x="16963" y="3157"/>
                    <a:pt x="17179" y="2694"/>
                  </a:cubicBezTo>
                  <a:cubicBezTo>
                    <a:pt x="17395" y="2232"/>
                    <a:pt x="18059" y="931"/>
                    <a:pt x="18155" y="768"/>
                  </a:cubicBezTo>
                  <a:cubicBezTo>
                    <a:pt x="18251" y="605"/>
                    <a:pt x="18139" y="129"/>
                    <a:pt x="17756" y="329"/>
                  </a:cubicBezTo>
                  <a:cubicBezTo>
                    <a:pt x="17372" y="527"/>
                    <a:pt x="15039" y="1572"/>
                    <a:pt x="14715" y="3066"/>
                  </a:cubicBezTo>
                  <a:cubicBezTo>
                    <a:pt x="14386" y="4590"/>
                    <a:pt x="14993" y="5950"/>
                    <a:pt x="13800" y="7301"/>
                  </a:cubicBezTo>
                  <a:lnTo>
                    <a:pt x="12355" y="8998"/>
                  </a:lnTo>
                  <a:lnTo>
                    <a:pt x="13806" y="10898"/>
                  </a:lnTo>
                  <a:lnTo>
                    <a:pt x="15589" y="8995"/>
                  </a:lnTo>
                  <a:cubicBezTo>
                    <a:pt x="16013" y="8514"/>
                    <a:pt x="16919" y="8048"/>
                    <a:pt x="17740" y="8257"/>
                  </a:cubicBezTo>
                  <a:cubicBezTo>
                    <a:pt x="19498" y="8705"/>
                    <a:pt x="20456" y="7962"/>
                    <a:pt x="21035" y="6733"/>
                  </a:cubicBezTo>
                  <a:cubicBezTo>
                    <a:pt x="21552" y="5635"/>
                    <a:pt x="21466" y="3322"/>
                    <a:pt x="21387" y="2723"/>
                  </a:cubicBezTo>
                  <a:close/>
                  <a:moveTo>
                    <a:pt x="9478" y="7592"/>
                  </a:moveTo>
                  <a:cubicBezTo>
                    <a:pt x="9350" y="7424"/>
                    <a:pt x="9189" y="7421"/>
                    <a:pt x="9050" y="7558"/>
                  </a:cubicBezTo>
                  <a:lnTo>
                    <a:pt x="7506" y="9074"/>
                  </a:lnTo>
                  <a:cubicBezTo>
                    <a:pt x="7384" y="9194"/>
                    <a:pt x="7369" y="9419"/>
                    <a:pt x="7477" y="9559"/>
                  </a:cubicBezTo>
                  <a:lnTo>
                    <a:pt x="16408" y="20996"/>
                  </a:lnTo>
                  <a:cubicBezTo>
                    <a:pt x="16616" y="21268"/>
                    <a:pt x="16979" y="21295"/>
                    <a:pt x="17217" y="21061"/>
                  </a:cubicBezTo>
                  <a:lnTo>
                    <a:pt x="18263" y="20076"/>
                  </a:lnTo>
                  <a:cubicBezTo>
                    <a:pt x="18500" y="19839"/>
                    <a:pt x="18526" y="19429"/>
                    <a:pt x="18317" y="19158"/>
                  </a:cubicBezTo>
                  <a:cubicBezTo>
                    <a:pt x="18317" y="19158"/>
                    <a:pt x="9478" y="7592"/>
                    <a:pt x="9478" y="7592"/>
                  </a:cubicBezTo>
                  <a:close/>
                  <a:moveTo>
                    <a:pt x="3331" y="6965"/>
                  </a:moveTo>
                  <a:cubicBezTo>
                    <a:pt x="4336" y="6088"/>
                    <a:pt x="5170" y="6693"/>
                    <a:pt x="6282" y="8142"/>
                  </a:cubicBezTo>
                  <a:cubicBezTo>
                    <a:pt x="6408" y="8304"/>
                    <a:pt x="6575" y="8114"/>
                    <a:pt x="6671" y="8021"/>
                  </a:cubicBezTo>
                  <a:cubicBezTo>
                    <a:pt x="6766" y="7926"/>
                    <a:pt x="8233" y="6440"/>
                    <a:pt x="8306" y="6370"/>
                  </a:cubicBezTo>
                  <a:cubicBezTo>
                    <a:pt x="8377" y="6300"/>
                    <a:pt x="8464" y="6167"/>
                    <a:pt x="8349" y="6018"/>
                  </a:cubicBezTo>
                  <a:cubicBezTo>
                    <a:pt x="8235" y="5868"/>
                    <a:pt x="7817" y="5261"/>
                    <a:pt x="7550" y="4867"/>
                  </a:cubicBezTo>
                  <a:cubicBezTo>
                    <a:pt x="5603" y="2001"/>
                    <a:pt x="12876" y="57"/>
                    <a:pt x="11758" y="25"/>
                  </a:cubicBezTo>
                  <a:cubicBezTo>
                    <a:pt x="11190" y="9"/>
                    <a:pt x="8909" y="-20"/>
                    <a:pt x="8569" y="21"/>
                  </a:cubicBezTo>
                  <a:cubicBezTo>
                    <a:pt x="7186" y="186"/>
                    <a:pt x="5452" y="1638"/>
                    <a:pt x="4578" y="2313"/>
                  </a:cubicBezTo>
                  <a:cubicBezTo>
                    <a:pt x="3437" y="3196"/>
                    <a:pt x="3011" y="3711"/>
                    <a:pt x="2939" y="3781"/>
                  </a:cubicBezTo>
                  <a:cubicBezTo>
                    <a:pt x="2617" y="4099"/>
                    <a:pt x="2887" y="4832"/>
                    <a:pt x="2303" y="5410"/>
                  </a:cubicBezTo>
                  <a:cubicBezTo>
                    <a:pt x="1683" y="6021"/>
                    <a:pt x="1297" y="5560"/>
                    <a:pt x="939" y="5913"/>
                  </a:cubicBezTo>
                  <a:cubicBezTo>
                    <a:pt x="761" y="6090"/>
                    <a:pt x="264" y="6509"/>
                    <a:pt x="122" y="6650"/>
                  </a:cubicBezTo>
                  <a:cubicBezTo>
                    <a:pt x="-22" y="6790"/>
                    <a:pt x="-48" y="7030"/>
                    <a:pt x="99" y="7219"/>
                  </a:cubicBezTo>
                  <a:cubicBezTo>
                    <a:pt x="99" y="7219"/>
                    <a:pt x="1459" y="8912"/>
                    <a:pt x="1574" y="9061"/>
                  </a:cubicBezTo>
                  <a:cubicBezTo>
                    <a:pt x="1688" y="9210"/>
                    <a:pt x="1994" y="9337"/>
                    <a:pt x="2185" y="9149"/>
                  </a:cubicBezTo>
                  <a:cubicBezTo>
                    <a:pt x="2375" y="8960"/>
                    <a:pt x="2864" y="8477"/>
                    <a:pt x="2947" y="8394"/>
                  </a:cubicBezTo>
                  <a:cubicBezTo>
                    <a:pt x="3031" y="8312"/>
                    <a:pt x="2893" y="7349"/>
                    <a:pt x="3331" y="696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18286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43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8" name="Group 27"/>
          <p:cNvGrpSpPr/>
          <p:nvPr userDrawn="1"/>
        </p:nvGrpSpPr>
        <p:grpSpPr>
          <a:xfrm>
            <a:off x="3562057" y="4977833"/>
            <a:ext cx="585787" cy="585787"/>
            <a:chOff x="3562057" y="4977822"/>
            <a:chExt cx="585787" cy="585787"/>
          </a:xfrm>
        </p:grpSpPr>
        <p:sp>
          <p:nvSpPr>
            <p:cNvPr id="29" name="Oval 28"/>
            <p:cNvSpPr/>
            <p:nvPr/>
          </p:nvSpPr>
          <p:spPr>
            <a:xfrm flipH="1">
              <a:off x="3562057" y="4977822"/>
              <a:ext cx="585787" cy="58578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286">
                <a:defRPr/>
              </a:pP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30" name="Freeform 37"/>
            <p:cNvSpPr>
              <a:spLocks noEditPoints="1"/>
            </p:cNvSpPr>
            <p:nvPr/>
          </p:nvSpPr>
          <p:spPr bwMode="auto">
            <a:xfrm>
              <a:off x="3710957" y="5110120"/>
              <a:ext cx="298592" cy="296522"/>
            </a:xfrm>
            <a:custGeom>
              <a:avLst/>
              <a:gdLst>
                <a:gd name="T0" fmla="*/ 0 w 120"/>
                <a:gd name="T1" fmla="*/ 60 h 120"/>
                <a:gd name="T2" fmla="*/ 120 w 120"/>
                <a:gd name="T3" fmla="*/ 60 h 120"/>
                <a:gd name="T4" fmla="*/ 83 w 120"/>
                <a:gd name="T5" fmla="*/ 24 h 120"/>
                <a:gd name="T6" fmla="*/ 86 w 120"/>
                <a:gd name="T7" fmla="*/ 14 h 120"/>
                <a:gd name="T8" fmla="*/ 86 w 120"/>
                <a:gd name="T9" fmla="*/ 28 h 120"/>
                <a:gd name="T10" fmla="*/ 47 w 120"/>
                <a:gd name="T11" fmla="*/ 77 h 120"/>
                <a:gd name="T12" fmla="*/ 41 w 120"/>
                <a:gd name="T13" fmla="*/ 88 h 120"/>
                <a:gd name="T14" fmla="*/ 38 w 120"/>
                <a:gd name="T15" fmla="*/ 95 h 120"/>
                <a:gd name="T16" fmla="*/ 37 w 120"/>
                <a:gd name="T17" fmla="*/ 110 h 120"/>
                <a:gd name="T18" fmla="*/ 31 w 120"/>
                <a:gd name="T19" fmla="*/ 99 h 120"/>
                <a:gd name="T20" fmla="*/ 26 w 120"/>
                <a:gd name="T21" fmla="*/ 89 h 120"/>
                <a:gd name="T22" fmla="*/ 17 w 120"/>
                <a:gd name="T23" fmla="*/ 82 h 120"/>
                <a:gd name="T24" fmla="*/ 16 w 120"/>
                <a:gd name="T25" fmla="*/ 68 h 120"/>
                <a:gd name="T26" fmla="*/ 15 w 120"/>
                <a:gd name="T27" fmla="*/ 60 h 120"/>
                <a:gd name="T28" fmla="*/ 10 w 120"/>
                <a:gd name="T29" fmla="*/ 54 h 120"/>
                <a:gd name="T30" fmla="*/ 10 w 120"/>
                <a:gd name="T31" fmla="*/ 45 h 120"/>
                <a:gd name="T32" fmla="*/ 38 w 120"/>
                <a:gd name="T33" fmla="*/ 20 h 120"/>
                <a:gd name="T34" fmla="*/ 31 w 120"/>
                <a:gd name="T35" fmla="*/ 20 h 120"/>
                <a:gd name="T36" fmla="*/ 28 w 120"/>
                <a:gd name="T37" fmla="*/ 26 h 120"/>
                <a:gd name="T38" fmla="*/ 32 w 120"/>
                <a:gd name="T39" fmla="*/ 28 h 120"/>
                <a:gd name="T40" fmla="*/ 31 w 120"/>
                <a:gd name="T41" fmla="*/ 24 h 120"/>
                <a:gd name="T42" fmla="*/ 47 w 120"/>
                <a:gd name="T43" fmla="*/ 30 h 120"/>
                <a:gd name="T44" fmla="*/ 41 w 120"/>
                <a:gd name="T45" fmla="*/ 34 h 120"/>
                <a:gd name="T46" fmla="*/ 37 w 120"/>
                <a:gd name="T47" fmla="*/ 36 h 120"/>
                <a:gd name="T48" fmla="*/ 38 w 120"/>
                <a:gd name="T49" fmla="*/ 43 h 120"/>
                <a:gd name="T50" fmla="*/ 33 w 120"/>
                <a:gd name="T51" fmla="*/ 49 h 120"/>
                <a:gd name="T52" fmla="*/ 29 w 120"/>
                <a:gd name="T53" fmla="*/ 51 h 120"/>
                <a:gd name="T54" fmla="*/ 21 w 120"/>
                <a:gd name="T55" fmla="*/ 49 h 120"/>
                <a:gd name="T56" fmla="*/ 15 w 120"/>
                <a:gd name="T57" fmla="*/ 54 h 120"/>
                <a:gd name="T58" fmla="*/ 16 w 120"/>
                <a:gd name="T59" fmla="*/ 58 h 120"/>
                <a:gd name="T60" fmla="*/ 27 w 120"/>
                <a:gd name="T61" fmla="*/ 62 h 120"/>
                <a:gd name="T62" fmla="*/ 41 w 120"/>
                <a:gd name="T63" fmla="*/ 66 h 120"/>
                <a:gd name="T64" fmla="*/ 47 w 120"/>
                <a:gd name="T65" fmla="*/ 77 h 120"/>
                <a:gd name="T66" fmla="*/ 55 w 120"/>
                <a:gd name="T67" fmla="*/ 21 h 120"/>
                <a:gd name="T68" fmla="*/ 44 w 120"/>
                <a:gd name="T69" fmla="*/ 15 h 120"/>
                <a:gd name="T70" fmla="*/ 63 w 120"/>
                <a:gd name="T71" fmla="*/ 10 h 120"/>
                <a:gd name="T72" fmla="*/ 107 w 120"/>
                <a:gd name="T73" fmla="*/ 62 h 120"/>
                <a:gd name="T74" fmla="*/ 92 w 120"/>
                <a:gd name="T75" fmla="*/ 102 h 120"/>
                <a:gd name="T76" fmla="*/ 91 w 120"/>
                <a:gd name="T77" fmla="*/ 92 h 120"/>
                <a:gd name="T78" fmla="*/ 84 w 120"/>
                <a:gd name="T79" fmla="*/ 81 h 120"/>
                <a:gd name="T80" fmla="*/ 66 w 120"/>
                <a:gd name="T81" fmla="*/ 67 h 120"/>
                <a:gd name="T82" fmla="*/ 97 w 120"/>
                <a:gd name="T83" fmla="*/ 56 h 120"/>
                <a:gd name="T84" fmla="*/ 105 w 120"/>
                <a:gd name="T85" fmla="*/ 49 h 120"/>
                <a:gd name="T86" fmla="*/ 93 w 120"/>
                <a:gd name="T87" fmla="*/ 39 h 120"/>
                <a:gd name="T88" fmla="*/ 91 w 120"/>
                <a:gd name="T89" fmla="*/ 52 h 120"/>
                <a:gd name="T90" fmla="*/ 79 w 120"/>
                <a:gd name="T91" fmla="*/ 49 h 120"/>
                <a:gd name="T92" fmla="*/ 73 w 120"/>
                <a:gd name="T93" fmla="*/ 44 h 120"/>
                <a:gd name="T94" fmla="*/ 76 w 120"/>
                <a:gd name="T95" fmla="*/ 35 h 120"/>
                <a:gd name="T96" fmla="*/ 90 w 120"/>
                <a:gd name="T97" fmla="*/ 36 h 120"/>
                <a:gd name="T98" fmla="*/ 100 w 120"/>
                <a:gd name="T99" fmla="*/ 36 h 120"/>
                <a:gd name="T100" fmla="*/ 105 w 120"/>
                <a:gd name="T101" fmla="*/ 32 h 120"/>
                <a:gd name="T102" fmla="*/ 110 w 120"/>
                <a:gd name="T103" fmla="*/ 57 h 120"/>
                <a:gd name="T104" fmla="*/ 107 w 120"/>
                <a:gd name="T105" fmla="*/ 6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20"/>
                    <a:pt x="60" y="120"/>
                  </a:cubicBezTo>
                  <a:cubicBezTo>
                    <a:pt x="93" y="120"/>
                    <a:pt x="120" y="93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  <a:close/>
                  <a:moveTo>
                    <a:pt x="83" y="24"/>
                  </a:moveTo>
                  <a:cubicBezTo>
                    <a:pt x="87" y="21"/>
                    <a:pt x="87" y="21"/>
                    <a:pt x="87" y="21"/>
                  </a:cubicBezTo>
                  <a:cubicBezTo>
                    <a:pt x="87" y="21"/>
                    <a:pt x="85" y="17"/>
                    <a:pt x="86" y="14"/>
                  </a:cubicBezTo>
                  <a:cubicBezTo>
                    <a:pt x="87" y="14"/>
                    <a:pt x="91" y="16"/>
                    <a:pt x="94" y="20"/>
                  </a:cubicBezTo>
                  <a:cubicBezTo>
                    <a:pt x="92" y="29"/>
                    <a:pt x="86" y="28"/>
                    <a:pt x="86" y="28"/>
                  </a:cubicBezTo>
                  <a:cubicBezTo>
                    <a:pt x="86" y="28"/>
                    <a:pt x="82" y="28"/>
                    <a:pt x="83" y="24"/>
                  </a:cubicBezTo>
                  <a:close/>
                  <a:moveTo>
                    <a:pt x="47" y="77"/>
                  </a:moveTo>
                  <a:cubicBezTo>
                    <a:pt x="46" y="78"/>
                    <a:pt x="45" y="81"/>
                    <a:pt x="44" y="84"/>
                  </a:cubicBezTo>
                  <a:cubicBezTo>
                    <a:pt x="43" y="86"/>
                    <a:pt x="42" y="87"/>
                    <a:pt x="41" y="88"/>
                  </a:cubicBezTo>
                  <a:cubicBezTo>
                    <a:pt x="39" y="89"/>
                    <a:pt x="39" y="91"/>
                    <a:pt x="39" y="91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38" y="95"/>
                    <a:pt x="39" y="99"/>
                    <a:pt x="40" y="100"/>
                  </a:cubicBezTo>
                  <a:cubicBezTo>
                    <a:pt x="40" y="102"/>
                    <a:pt x="37" y="110"/>
                    <a:pt x="37" y="110"/>
                  </a:cubicBezTo>
                  <a:cubicBezTo>
                    <a:pt x="34" y="109"/>
                    <a:pt x="33" y="106"/>
                    <a:pt x="32" y="104"/>
                  </a:cubicBezTo>
                  <a:cubicBezTo>
                    <a:pt x="32" y="102"/>
                    <a:pt x="30" y="101"/>
                    <a:pt x="31" y="99"/>
                  </a:cubicBezTo>
                  <a:cubicBezTo>
                    <a:pt x="31" y="96"/>
                    <a:pt x="29" y="95"/>
                    <a:pt x="28" y="94"/>
                  </a:cubicBezTo>
                  <a:cubicBezTo>
                    <a:pt x="27" y="92"/>
                    <a:pt x="26" y="90"/>
                    <a:pt x="26" y="89"/>
                  </a:cubicBezTo>
                  <a:cubicBezTo>
                    <a:pt x="26" y="88"/>
                    <a:pt x="23" y="86"/>
                    <a:pt x="23" y="86"/>
                  </a:cubicBezTo>
                  <a:cubicBezTo>
                    <a:pt x="23" y="86"/>
                    <a:pt x="18" y="83"/>
                    <a:pt x="17" y="82"/>
                  </a:cubicBezTo>
                  <a:cubicBezTo>
                    <a:pt x="16" y="81"/>
                    <a:pt x="15" y="77"/>
                    <a:pt x="15" y="75"/>
                  </a:cubicBezTo>
                  <a:cubicBezTo>
                    <a:pt x="15" y="73"/>
                    <a:pt x="16" y="68"/>
                    <a:pt x="16" y="68"/>
                  </a:cubicBezTo>
                  <a:cubicBezTo>
                    <a:pt x="16" y="68"/>
                    <a:pt x="18" y="66"/>
                    <a:pt x="17" y="65"/>
                  </a:cubicBezTo>
                  <a:cubicBezTo>
                    <a:pt x="15" y="64"/>
                    <a:pt x="15" y="60"/>
                    <a:pt x="15" y="60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1" y="55"/>
                    <a:pt x="10" y="54"/>
                  </a:cubicBezTo>
                  <a:cubicBezTo>
                    <a:pt x="10" y="52"/>
                    <a:pt x="10" y="51"/>
                    <a:pt x="11" y="50"/>
                  </a:cubicBezTo>
                  <a:cubicBezTo>
                    <a:pt x="11" y="49"/>
                    <a:pt x="10" y="46"/>
                    <a:pt x="10" y="45"/>
                  </a:cubicBezTo>
                  <a:cubicBezTo>
                    <a:pt x="20" y="20"/>
                    <a:pt x="37" y="15"/>
                    <a:pt x="37" y="15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5" y="21"/>
                    <a:pt x="34" y="21"/>
                  </a:cubicBezTo>
                  <a:cubicBezTo>
                    <a:pt x="32" y="20"/>
                    <a:pt x="31" y="20"/>
                    <a:pt x="31" y="2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8" y="25"/>
                    <a:pt x="28" y="26"/>
                  </a:cubicBezTo>
                  <a:cubicBezTo>
                    <a:pt x="28" y="27"/>
                    <a:pt x="29" y="29"/>
                    <a:pt x="29" y="29"/>
                  </a:cubicBezTo>
                  <a:cubicBezTo>
                    <a:pt x="29" y="29"/>
                    <a:pt x="32" y="29"/>
                    <a:pt x="32" y="28"/>
                  </a:cubicBezTo>
                  <a:cubicBezTo>
                    <a:pt x="32" y="27"/>
                    <a:pt x="32" y="26"/>
                    <a:pt x="32" y="26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4" y="23"/>
                    <a:pt x="40" y="24"/>
                  </a:cubicBezTo>
                  <a:cubicBezTo>
                    <a:pt x="47" y="24"/>
                    <a:pt x="44" y="29"/>
                    <a:pt x="47" y="30"/>
                  </a:cubicBezTo>
                  <a:cubicBezTo>
                    <a:pt x="50" y="31"/>
                    <a:pt x="45" y="35"/>
                    <a:pt x="44" y="37"/>
                  </a:cubicBezTo>
                  <a:cubicBezTo>
                    <a:pt x="43" y="39"/>
                    <a:pt x="41" y="34"/>
                    <a:pt x="41" y="34"/>
                  </a:cubicBezTo>
                  <a:cubicBezTo>
                    <a:pt x="41" y="34"/>
                    <a:pt x="43" y="32"/>
                    <a:pt x="40" y="32"/>
                  </a:cubicBezTo>
                  <a:cubicBezTo>
                    <a:pt x="37" y="31"/>
                    <a:pt x="35" y="36"/>
                    <a:pt x="37" y="36"/>
                  </a:cubicBezTo>
                  <a:cubicBezTo>
                    <a:pt x="38" y="36"/>
                    <a:pt x="40" y="38"/>
                    <a:pt x="39" y="39"/>
                  </a:cubicBezTo>
                  <a:cubicBezTo>
                    <a:pt x="39" y="40"/>
                    <a:pt x="39" y="40"/>
                    <a:pt x="38" y="43"/>
                  </a:cubicBezTo>
                  <a:cubicBezTo>
                    <a:pt x="36" y="46"/>
                    <a:pt x="34" y="48"/>
                    <a:pt x="34" y="48"/>
                  </a:cubicBezTo>
                  <a:cubicBezTo>
                    <a:pt x="34" y="48"/>
                    <a:pt x="32" y="47"/>
                    <a:pt x="33" y="49"/>
                  </a:cubicBezTo>
                  <a:cubicBezTo>
                    <a:pt x="34" y="51"/>
                    <a:pt x="33" y="54"/>
                    <a:pt x="33" y="55"/>
                  </a:cubicBezTo>
                  <a:cubicBezTo>
                    <a:pt x="33" y="57"/>
                    <a:pt x="29" y="54"/>
                    <a:pt x="29" y="51"/>
                  </a:cubicBezTo>
                  <a:cubicBezTo>
                    <a:pt x="28" y="48"/>
                    <a:pt x="25" y="51"/>
                    <a:pt x="24" y="51"/>
                  </a:cubicBezTo>
                  <a:cubicBezTo>
                    <a:pt x="23" y="51"/>
                    <a:pt x="21" y="50"/>
                    <a:pt x="21" y="49"/>
                  </a:cubicBezTo>
                  <a:cubicBezTo>
                    <a:pt x="20" y="48"/>
                    <a:pt x="15" y="52"/>
                    <a:pt x="14" y="52"/>
                  </a:cubicBezTo>
                  <a:cubicBezTo>
                    <a:pt x="13" y="53"/>
                    <a:pt x="13" y="55"/>
                    <a:pt x="15" y="54"/>
                  </a:cubicBezTo>
                  <a:cubicBezTo>
                    <a:pt x="17" y="53"/>
                    <a:pt x="19" y="54"/>
                    <a:pt x="19" y="56"/>
                  </a:cubicBezTo>
                  <a:cubicBezTo>
                    <a:pt x="18" y="58"/>
                    <a:pt x="16" y="57"/>
                    <a:pt x="16" y="58"/>
                  </a:cubicBezTo>
                  <a:cubicBezTo>
                    <a:pt x="17" y="60"/>
                    <a:pt x="19" y="61"/>
                    <a:pt x="19" y="63"/>
                  </a:cubicBezTo>
                  <a:cubicBezTo>
                    <a:pt x="20" y="65"/>
                    <a:pt x="25" y="63"/>
                    <a:pt x="27" y="62"/>
                  </a:cubicBezTo>
                  <a:cubicBezTo>
                    <a:pt x="28" y="62"/>
                    <a:pt x="33" y="61"/>
                    <a:pt x="33" y="63"/>
                  </a:cubicBezTo>
                  <a:cubicBezTo>
                    <a:pt x="34" y="65"/>
                    <a:pt x="39" y="66"/>
                    <a:pt x="41" y="66"/>
                  </a:cubicBezTo>
                  <a:cubicBezTo>
                    <a:pt x="43" y="67"/>
                    <a:pt x="46" y="67"/>
                    <a:pt x="49" y="69"/>
                  </a:cubicBezTo>
                  <a:cubicBezTo>
                    <a:pt x="51" y="72"/>
                    <a:pt x="47" y="76"/>
                    <a:pt x="47" y="77"/>
                  </a:cubicBezTo>
                  <a:close/>
                  <a:moveTo>
                    <a:pt x="59" y="14"/>
                  </a:moveTo>
                  <a:cubicBezTo>
                    <a:pt x="58" y="17"/>
                    <a:pt x="54" y="20"/>
                    <a:pt x="55" y="21"/>
                  </a:cubicBezTo>
                  <a:cubicBezTo>
                    <a:pt x="55" y="22"/>
                    <a:pt x="55" y="27"/>
                    <a:pt x="51" y="23"/>
                  </a:cubicBezTo>
                  <a:cubicBezTo>
                    <a:pt x="47" y="19"/>
                    <a:pt x="43" y="18"/>
                    <a:pt x="44" y="15"/>
                  </a:cubicBezTo>
                  <a:cubicBezTo>
                    <a:pt x="44" y="14"/>
                    <a:pt x="48" y="14"/>
                    <a:pt x="48" y="13"/>
                  </a:cubicBezTo>
                  <a:cubicBezTo>
                    <a:pt x="53" y="7"/>
                    <a:pt x="62" y="8"/>
                    <a:pt x="63" y="10"/>
                  </a:cubicBezTo>
                  <a:cubicBezTo>
                    <a:pt x="61" y="12"/>
                    <a:pt x="59" y="11"/>
                    <a:pt x="59" y="14"/>
                  </a:cubicBezTo>
                  <a:close/>
                  <a:moveTo>
                    <a:pt x="107" y="62"/>
                  </a:moveTo>
                  <a:cubicBezTo>
                    <a:pt x="107" y="62"/>
                    <a:pt x="109" y="65"/>
                    <a:pt x="112" y="65"/>
                  </a:cubicBezTo>
                  <a:cubicBezTo>
                    <a:pt x="110" y="87"/>
                    <a:pt x="92" y="102"/>
                    <a:pt x="92" y="102"/>
                  </a:cubicBezTo>
                  <a:cubicBezTo>
                    <a:pt x="89" y="99"/>
                    <a:pt x="90" y="96"/>
                    <a:pt x="90" y="96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85"/>
                    <a:pt x="91" y="85"/>
                    <a:pt x="91" y="85"/>
                  </a:cubicBezTo>
                  <a:cubicBezTo>
                    <a:pt x="91" y="85"/>
                    <a:pt x="91" y="77"/>
                    <a:pt x="84" y="81"/>
                  </a:cubicBezTo>
                  <a:cubicBezTo>
                    <a:pt x="77" y="83"/>
                    <a:pt x="80" y="83"/>
                    <a:pt x="72" y="83"/>
                  </a:cubicBezTo>
                  <a:cubicBezTo>
                    <a:pt x="64" y="84"/>
                    <a:pt x="66" y="67"/>
                    <a:pt x="66" y="67"/>
                  </a:cubicBezTo>
                  <a:cubicBezTo>
                    <a:pt x="66" y="43"/>
                    <a:pt x="84" y="61"/>
                    <a:pt x="84" y="61"/>
                  </a:cubicBezTo>
                  <a:cubicBezTo>
                    <a:pt x="95" y="69"/>
                    <a:pt x="97" y="56"/>
                    <a:pt x="97" y="56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1" y="43"/>
                    <a:pt x="94" y="48"/>
                  </a:cubicBezTo>
                  <a:cubicBezTo>
                    <a:pt x="94" y="48"/>
                    <a:pt x="93" y="53"/>
                    <a:pt x="91" y="52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2" y="47"/>
                    <a:pt x="79" y="49"/>
                  </a:cubicBezTo>
                  <a:cubicBezTo>
                    <a:pt x="75" y="52"/>
                    <a:pt x="69" y="49"/>
                    <a:pt x="69" y="49"/>
                  </a:cubicBezTo>
                  <a:cubicBezTo>
                    <a:pt x="69" y="49"/>
                    <a:pt x="69" y="46"/>
                    <a:pt x="73" y="44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6" y="42"/>
                    <a:pt x="75" y="38"/>
                    <a:pt x="76" y="35"/>
                  </a:cubicBezTo>
                  <a:cubicBezTo>
                    <a:pt x="77" y="32"/>
                    <a:pt x="78" y="35"/>
                    <a:pt x="81" y="33"/>
                  </a:cubicBezTo>
                  <a:cubicBezTo>
                    <a:pt x="84" y="31"/>
                    <a:pt x="86" y="37"/>
                    <a:pt x="90" y="36"/>
                  </a:cubicBezTo>
                  <a:cubicBezTo>
                    <a:pt x="94" y="36"/>
                    <a:pt x="92" y="35"/>
                    <a:pt x="95" y="33"/>
                  </a:cubicBezTo>
                  <a:cubicBezTo>
                    <a:pt x="98" y="32"/>
                    <a:pt x="100" y="36"/>
                    <a:pt x="100" y="36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7"/>
                    <a:pt x="105" y="30"/>
                    <a:pt x="105" y="32"/>
                  </a:cubicBezTo>
                  <a:cubicBezTo>
                    <a:pt x="109" y="38"/>
                    <a:pt x="114" y="55"/>
                    <a:pt x="112" y="58"/>
                  </a:cubicBezTo>
                  <a:cubicBezTo>
                    <a:pt x="111" y="57"/>
                    <a:pt x="110" y="57"/>
                    <a:pt x="110" y="57"/>
                  </a:cubicBezTo>
                  <a:cubicBezTo>
                    <a:pt x="103" y="57"/>
                    <a:pt x="103" y="57"/>
                    <a:pt x="103" y="57"/>
                  </a:cubicBezTo>
                  <a:lnTo>
                    <a:pt x="107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286">
                <a:defRPr/>
              </a:pP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3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675762" y="3773257"/>
            <a:ext cx="1544111" cy="848435"/>
          </a:xfrm>
        </p:spPr>
        <p:txBody>
          <a:bodyPr>
            <a:normAutofit/>
          </a:bodyPr>
          <a:lstStyle>
            <a:lvl1pPr marL="0" marR="0" indent="0" algn="l" defTabSz="91371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1675762" y="4990217"/>
            <a:ext cx="1544111" cy="848435"/>
          </a:xfrm>
        </p:spPr>
        <p:txBody>
          <a:bodyPr>
            <a:normAutofit/>
          </a:bodyPr>
          <a:lstStyle>
            <a:lvl1pPr marL="0" marR="0" indent="0" algn="l" defTabSz="91371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4320422" y="3773257"/>
            <a:ext cx="1544111" cy="848435"/>
          </a:xfrm>
        </p:spPr>
        <p:txBody>
          <a:bodyPr>
            <a:normAutofit/>
          </a:bodyPr>
          <a:lstStyle>
            <a:lvl1pPr marL="0" marR="0" indent="0" algn="l" defTabSz="91371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4309643" y="4977833"/>
            <a:ext cx="1544111" cy="848435"/>
          </a:xfrm>
        </p:spPr>
        <p:txBody>
          <a:bodyPr>
            <a:normAutofit/>
          </a:bodyPr>
          <a:lstStyle>
            <a:lvl1pPr marL="0" marR="0" indent="0" algn="l" defTabSz="91371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9410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96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8" y="-11928"/>
            <a:ext cx="12175157" cy="69454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8997967" y="591797"/>
            <a:ext cx="280292" cy="200835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479297" y="1179632"/>
            <a:ext cx="798313" cy="572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562428" y="-144801"/>
            <a:ext cx="404201" cy="289617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255213" y="386443"/>
            <a:ext cx="897409" cy="643008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11381171" y="1031920"/>
            <a:ext cx="405368" cy="290453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44824" y="-102248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770989" y="143473"/>
            <a:ext cx="667456" cy="478243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727305" y="11037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11196709" y="144289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7968001" y="192013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72251" y="5180137"/>
            <a:ext cx="12787928" cy="1753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39" y="5606460"/>
            <a:ext cx="12364256" cy="135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9964670" y="454019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359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8113" y="0"/>
            <a:ext cx="12201117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7924819" y="-244883"/>
            <a:ext cx="683540" cy="489768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10114822" y="286280"/>
            <a:ext cx="798313" cy="572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11631144" y="698504"/>
            <a:ext cx="514317" cy="368517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8576961" y="115417"/>
            <a:ext cx="631335" cy="452363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9621612" y="-143724"/>
            <a:ext cx="514317" cy="368517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10944008" y="-248963"/>
            <a:ext cx="1199477" cy="859445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272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10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0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03" indent="0" algn="ctr">
              <a:buNone/>
              <a:defRPr sz="2000"/>
            </a:lvl2pPr>
            <a:lvl3pPr marL="914010" indent="0" algn="ctr">
              <a:buNone/>
              <a:defRPr sz="1900"/>
            </a:lvl3pPr>
            <a:lvl4pPr marL="1371014" indent="0" algn="ctr">
              <a:buNone/>
              <a:defRPr sz="1600"/>
            </a:lvl4pPr>
            <a:lvl5pPr marL="1828022" indent="0" algn="ctr">
              <a:buNone/>
              <a:defRPr sz="1600"/>
            </a:lvl5pPr>
            <a:lvl6pPr marL="2285026" indent="0" algn="ctr">
              <a:buNone/>
              <a:defRPr sz="1600"/>
            </a:lvl6pPr>
            <a:lvl7pPr marL="2742030" indent="0" algn="ctr">
              <a:buNone/>
              <a:defRPr sz="1600"/>
            </a:lvl7pPr>
            <a:lvl8pPr marL="3199036" indent="0" algn="ctr">
              <a:buNone/>
              <a:defRPr sz="1600"/>
            </a:lvl8pPr>
            <a:lvl9pPr marL="365603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6011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301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1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0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0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0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0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0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77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28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286"/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2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28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2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54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804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000" b="1"/>
            </a:lvl2pPr>
            <a:lvl3pPr marL="914010" indent="0">
              <a:buNone/>
              <a:defRPr sz="1900" b="1"/>
            </a:lvl3pPr>
            <a:lvl4pPr marL="1371014" indent="0">
              <a:buNone/>
              <a:defRPr sz="1600" b="1"/>
            </a:lvl4pPr>
            <a:lvl5pPr marL="1828022" indent="0">
              <a:buNone/>
              <a:defRPr sz="1600" b="1"/>
            </a:lvl5pPr>
            <a:lvl6pPr marL="2285026" indent="0">
              <a:buNone/>
              <a:defRPr sz="1600" b="1"/>
            </a:lvl6pPr>
            <a:lvl7pPr marL="2742030" indent="0">
              <a:buNone/>
              <a:defRPr sz="1600" b="1"/>
            </a:lvl7pPr>
            <a:lvl8pPr marL="3199036" indent="0">
              <a:buNone/>
              <a:defRPr sz="1600" b="1"/>
            </a:lvl8pPr>
            <a:lvl9pPr marL="36560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83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000" b="1"/>
            </a:lvl2pPr>
            <a:lvl3pPr marL="914010" indent="0">
              <a:buNone/>
              <a:defRPr sz="1900" b="1"/>
            </a:lvl3pPr>
            <a:lvl4pPr marL="1371014" indent="0">
              <a:buNone/>
              <a:defRPr sz="1600" b="1"/>
            </a:lvl4pPr>
            <a:lvl5pPr marL="1828022" indent="0">
              <a:buNone/>
              <a:defRPr sz="1600" b="1"/>
            </a:lvl5pPr>
            <a:lvl6pPr marL="2285026" indent="0">
              <a:buNone/>
              <a:defRPr sz="1600" b="1"/>
            </a:lvl6pPr>
            <a:lvl7pPr marL="2742030" indent="0">
              <a:buNone/>
              <a:defRPr sz="1600" b="1"/>
            </a:lvl7pPr>
            <a:lvl8pPr marL="3199036" indent="0">
              <a:buNone/>
              <a:defRPr sz="1600" b="1"/>
            </a:lvl8pPr>
            <a:lvl9pPr marL="36560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83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21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376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993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0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03" indent="0">
              <a:buNone/>
              <a:defRPr sz="1500"/>
            </a:lvl2pPr>
            <a:lvl3pPr marL="914010" indent="0">
              <a:buNone/>
              <a:defRPr sz="1200"/>
            </a:lvl3pPr>
            <a:lvl4pPr marL="1371014" indent="0">
              <a:buNone/>
              <a:defRPr sz="1100"/>
            </a:lvl4pPr>
            <a:lvl5pPr marL="1828022" indent="0">
              <a:buNone/>
              <a:defRPr sz="1100"/>
            </a:lvl5pPr>
            <a:lvl6pPr marL="2285026" indent="0">
              <a:buNone/>
              <a:defRPr sz="1100"/>
            </a:lvl6pPr>
            <a:lvl7pPr marL="2742030" indent="0">
              <a:buNone/>
              <a:defRPr sz="1100"/>
            </a:lvl7pPr>
            <a:lvl8pPr marL="3199036" indent="0">
              <a:buNone/>
              <a:defRPr sz="1100"/>
            </a:lvl8pPr>
            <a:lvl9pPr marL="365603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580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10" indent="0">
              <a:buNone/>
              <a:defRPr sz="2400"/>
            </a:lvl3pPr>
            <a:lvl4pPr marL="1371014" indent="0">
              <a:buNone/>
              <a:defRPr sz="2000"/>
            </a:lvl4pPr>
            <a:lvl5pPr marL="1828022" indent="0">
              <a:buNone/>
              <a:defRPr sz="2000"/>
            </a:lvl5pPr>
            <a:lvl6pPr marL="2285026" indent="0">
              <a:buNone/>
              <a:defRPr sz="2000"/>
            </a:lvl6pPr>
            <a:lvl7pPr marL="2742030" indent="0">
              <a:buNone/>
              <a:defRPr sz="2000"/>
            </a:lvl7pPr>
            <a:lvl8pPr marL="3199036" indent="0">
              <a:buNone/>
              <a:defRPr sz="2000"/>
            </a:lvl8pPr>
            <a:lvl9pPr marL="365603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0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03" indent="0">
              <a:buNone/>
              <a:defRPr sz="1500"/>
            </a:lvl2pPr>
            <a:lvl3pPr marL="914010" indent="0">
              <a:buNone/>
              <a:defRPr sz="1200"/>
            </a:lvl3pPr>
            <a:lvl4pPr marL="1371014" indent="0">
              <a:buNone/>
              <a:defRPr sz="1100"/>
            </a:lvl4pPr>
            <a:lvl5pPr marL="1828022" indent="0">
              <a:buNone/>
              <a:defRPr sz="1100"/>
            </a:lvl5pPr>
            <a:lvl6pPr marL="2285026" indent="0">
              <a:buNone/>
              <a:defRPr sz="1100"/>
            </a:lvl6pPr>
            <a:lvl7pPr marL="2742030" indent="0">
              <a:buNone/>
              <a:defRPr sz="1100"/>
            </a:lvl7pPr>
            <a:lvl8pPr marL="3199036" indent="0">
              <a:buNone/>
              <a:defRPr sz="1100"/>
            </a:lvl8pPr>
            <a:lvl9pPr marL="365603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153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291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12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467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B4BEF-A011-46F8-976F-D2F31B7F5E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9382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B6A75-F900-476B-95AC-EA68314EE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81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94" y="4406905"/>
            <a:ext cx="10363201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94" y="2906715"/>
            <a:ext cx="10363201" cy="1500188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1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28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42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57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71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4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39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1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28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286"/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2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28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2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0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89FD9-CF73-469A-B47B-B51C43ADD6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7686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AEFD1-1E31-4399-914C-6D60251EDE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3202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86C5A-1876-4095-AD2B-D9236DD8F2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0873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E4E35-B1AA-4C1C-897E-7EA2DA2027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9433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6281D-6D81-441D-B1D9-E58F0A341A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946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21D3B-7E89-41E5-BCF9-EFE3640EFD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078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FCEF6-F625-41A2-B19A-BFAA1B449F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416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50FEA-CFDA-4967-90B8-0583A1AD91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4358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BA79A-F655-4201-B07B-A463E71CEB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334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6F4D1-B08A-423B-9F9B-44C581947A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90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5" y="1200151"/>
            <a:ext cx="5384800" cy="339566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566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28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286"/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2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28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2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0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AC059-A5B6-4CAD-9BD2-DDB5B18B4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E5F94-F0AB-4453-9185-3087CB023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1CC5A-7EEE-4EEF-9B11-00C7D0D6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020D3-9C55-4626-B1CC-2328320B6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F7FEF-EBDD-4E77-9C7E-D469A9810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1877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036C9-BD9B-49C4-AC65-1D0D80A21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0437C-7FD9-4516-8720-B796EB74D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4732D-9CBE-47D9-B9BF-0D33F7F8A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14DD4-4D2A-4ED4-B4AF-FB43DC6FB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AA198-0FBF-4C3C-BA3A-84720A60B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992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DDC2C-F854-43F0-A03D-79DECB503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643F4-9F87-4833-BB70-14B78ADF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3A3B8-FA85-412C-9ADD-EEF389A42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56E9C-5B54-4399-AE6A-2BD48498B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E01BF-B31E-4D13-8019-CFF670BA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4312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A6E09-DF96-410D-BBD2-F6E141913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7AD20-D7E3-4AB3-9885-33FC8BE381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02337-FAF6-4B2D-8155-BC88C934F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A3E124-46CF-487D-8719-7831E63B3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D0E933-29D1-4835-A708-B8211C83B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F7A257-C99C-4764-AC63-D675DF35F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8324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7ED5A-0E99-46E0-AA67-595D44EBE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7C89C-F9AA-4A01-A829-89CCBAFE6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05CF07-3D07-499A-B7DC-6DBD79D09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E4C5CD-7153-425F-B41A-3CE06A9978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F0E7D9-61CA-45C3-A189-BDD04F10F9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F4C373-7839-4C9A-9E30-C908F9168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29FECA-308B-4D01-B6EF-94C7CE766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9D0A33-B37B-4741-8EC0-2A7A1DDB8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3498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BB32A-8786-469C-B36E-F28787F83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EC2288-29C2-45EB-B5EC-E674E0038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EC810D-2538-43B8-A8C3-29DCCC452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A9A0F-2A60-4FFE-A863-A0D16382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045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C54690-1EA0-4AAC-9F11-ABEBC8085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16F577-5E0E-49F3-B945-DFAF80669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739B3-99FC-4C47-AAD2-AA1183E1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3282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2083C-1543-4791-B23C-C1E96475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A7140-F16A-4EBF-AACE-416AF6330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B97755-D8BA-4D08-AE27-35FBE51D6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7E6F71-4121-49FB-9360-3B68A8EC5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6E1F9-2EFA-4892-9D49-60DAFF4E9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4E5211-6A2D-4BFB-A9F4-D8F42C91F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0117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0A269-086F-4E6F-9FC6-21539C252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201BE8-B95E-4BAC-879F-25F992851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C57B5D-162E-4C56-93BF-1A7871BF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1573B-5B28-44EC-9131-5A3E80D9F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2E5A6-FDAB-40A7-9548-67C5E4DCF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3D51-18E7-492B-9496-8B93C6EA8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6656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9D30D-0AA9-46BF-AB46-86B3C4598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B0C793-94B6-4B65-B3A4-C539E7D064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9B104-F727-4B54-AF67-C9413D04D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7DBE5-1C60-4037-AA6D-484D4B2D5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DF7D2-3D7A-48E2-939C-709795E8F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53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8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39" indent="0">
              <a:buNone/>
              <a:defRPr sz="2700" b="1"/>
            </a:lvl2pPr>
            <a:lvl3pPr marL="1218286" indent="0">
              <a:buNone/>
              <a:defRPr sz="2400" b="1"/>
            </a:lvl3pPr>
            <a:lvl4pPr marL="1827426" indent="0">
              <a:buNone/>
              <a:defRPr sz="2100" b="1"/>
            </a:lvl4pPr>
            <a:lvl5pPr marL="2436570" indent="0">
              <a:buNone/>
              <a:defRPr sz="2100" b="1"/>
            </a:lvl5pPr>
            <a:lvl6pPr marL="3045711" indent="0">
              <a:buNone/>
              <a:defRPr sz="2100" b="1"/>
            </a:lvl6pPr>
            <a:lvl7pPr marL="3654851" indent="0">
              <a:buNone/>
              <a:defRPr sz="2100" b="1"/>
            </a:lvl7pPr>
            <a:lvl8pPr marL="4263993" indent="0">
              <a:buNone/>
              <a:defRPr sz="2100" b="1"/>
            </a:lvl8pPr>
            <a:lvl9pPr marL="4873137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8" y="2174876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39" indent="0">
              <a:buNone/>
              <a:defRPr sz="2700" b="1"/>
            </a:lvl2pPr>
            <a:lvl3pPr marL="1218286" indent="0">
              <a:buNone/>
              <a:defRPr sz="2400" b="1"/>
            </a:lvl3pPr>
            <a:lvl4pPr marL="1827426" indent="0">
              <a:buNone/>
              <a:defRPr sz="2100" b="1"/>
            </a:lvl4pPr>
            <a:lvl5pPr marL="2436570" indent="0">
              <a:buNone/>
              <a:defRPr sz="2100" b="1"/>
            </a:lvl5pPr>
            <a:lvl6pPr marL="3045711" indent="0">
              <a:buNone/>
              <a:defRPr sz="2100" b="1"/>
            </a:lvl6pPr>
            <a:lvl7pPr marL="3654851" indent="0">
              <a:buNone/>
              <a:defRPr sz="2100" b="1"/>
            </a:lvl7pPr>
            <a:lvl8pPr marL="4263993" indent="0">
              <a:buNone/>
              <a:defRPr sz="2100" b="1"/>
            </a:lvl8pPr>
            <a:lvl9pPr marL="4873137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81" y="2174876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28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286"/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2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28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2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FDBC1E-B38E-48C5-BE31-08AE20016E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5B6C43-7EBB-4F0C-8FCB-2DA41FD4FB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EA901-361D-4E30-B297-4A8EA94E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94CFB-B54D-4D13-9260-9AB969262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E6F48-A2A5-47DD-9CDD-54310D5BA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143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28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286"/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2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28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2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85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28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286"/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2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28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2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83371" y="357613"/>
            <a:ext cx="2646812" cy="461635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defTabSz="1218286">
              <a:defRPr/>
            </a:pPr>
            <a:r>
              <a:rPr lang="zh-CN" altLang="en-US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210777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4010" y="498765"/>
            <a:ext cx="9144001" cy="697491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4010" y="1223971"/>
            <a:ext cx="9144001" cy="374216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456855" indent="0" algn="ctr">
              <a:buNone/>
              <a:defRPr sz="2000"/>
            </a:lvl2pPr>
            <a:lvl3pPr marL="913713" indent="0" algn="ctr">
              <a:buNone/>
              <a:defRPr sz="1900"/>
            </a:lvl3pPr>
            <a:lvl4pPr marL="1370570" indent="0" algn="ctr">
              <a:buNone/>
              <a:defRPr sz="1600"/>
            </a:lvl4pPr>
            <a:lvl5pPr marL="1827426" indent="0" algn="ctr">
              <a:buNone/>
              <a:defRPr sz="1600"/>
            </a:lvl5pPr>
            <a:lvl6pPr marL="2284286" indent="0" algn="ctr">
              <a:buNone/>
              <a:defRPr sz="1600"/>
            </a:lvl6pPr>
            <a:lvl7pPr marL="2741141" indent="0" algn="ctr">
              <a:buNone/>
              <a:defRPr sz="1600"/>
            </a:lvl7pPr>
            <a:lvl8pPr marL="3197995" indent="0" algn="ctr">
              <a:buNone/>
              <a:defRPr sz="1600"/>
            </a:lvl8pPr>
            <a:lvl9pPr marL="3654851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3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8203" y="2491533"/>
            <a:ext cx="5256212" cy="175952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39801" y="4383089"/>
            <a:ext cx="5254625" cy="493712"/>
          </a:xfrm>
        </p:spPr>
        <p:txBody>
          <a:bodyPr>
            <a:normAutofit/>
          </a:bodyPr>
          <a:lstStyle>
            <a:lvl1pPr marL="0" indent="0">
              <a:buNone/>
              <a:defRPr sz="1600" b="1" i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39801" y="4876814"/>
            <a:ext cx="5254625" cy="49371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839791" y="5370513"/>
            <a:ext cx="5256212" cy="360363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286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286"/>
              <a:t>1/01/2022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286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5" y="6356356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286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286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816738" y="2005018"/>
            <a:ext cx="4335463" cy="471487"/>
          </a:xfrm>
        </p:spPr>
        <p:txBody>
          <a:bodyPr>
            <a:normAutofit/>
          </a:bodyPr>
          <a:lstStyle>
            <a:lvl1pPr marL="0" indent="0">
              <a:buNone/>
              <a:defRPr sz="1900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6816738" y="2490791"/>
            <a:ext cx="4335463" cy="9382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8224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61"/>
            <a:ext cx="2844800" cy="365127"/>
          </a:xfrm>
          <a:prstGeom prst="rect">
            <a:avLst/>
          </a:prstGeom>
        </p:spPr>
        <p:txBody>
          <a:bodyPr/>
          <a:lstStyle/>
          <a:p>
            <a:pPr defTabSz="12182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61"/>
            <a:ext cx="3860800" cy="365127"/>
          </a:xfrm>
          <a:prstGeom prst="rect">
            <a:avLst/>
          </a:prstGeom>
        </p:spPr>
        <p:txBody>
          <a:bodyPr/>
          <a:lstStyle/>
          <a:p>
            <a:pPr defTabSz="12182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173"/>
            <a:ext cx="547804" cy="365127"/>
          </a:xfrm>
          <a:prstGeom prst="rect">
            <a:avLst/>
          </a:prstGeom>
        </p:spPr>
        <p:txBody>
          <a:bodyPr/>
          <a:lstStyle/>
          <a:p>
            <a:pPr defTabSz="1218286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2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23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00" tIns="45702" rIns="91400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00" tIns="45702" rIns="91400" bIns="4570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8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286"/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6"/>
            <a:ext cx="38608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8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2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54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8286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55" indent="-456855" algn="l" defTabSz="1218286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854" indent="-380714" algn="l" defTabSz="1218286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2855" indent="-304571" algn="l" defTabSz="121828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997" indent="-304571" algn="l" defTabSz="1218286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141" indent="-304571" algn="l" defTabSz="1218286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283" indent="-304571" algn="l" defTabSz="121828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424" indent="-304571" algn="l" defTabSz="121828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566" indent="-304571" algn="l" defTabSz="121828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708" indent="-304571" algn="l" defTabSz="121828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2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39" algn="l" defTabSz="12182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286" algn="l" defTabSz="12182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426" algn="l" defTabSz="12182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570" algn="l" defTabSz="12182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711" algn="l" defTabSz="12182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851" algn="l" defTabSz="12182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993" algn="l" defTabSz="12182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137" algn="l" defTabSz="12182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138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9140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4" indent="-342754" algn="l" defTabSz="9140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32" indent="-285630" algn="l" defTabSz="9140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14" indent="-228504" algn="l" defTabSz="9140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17" indent="-228504" algn="l" defTabSz="9140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23" indent="-228504" algn="l" defTabSz="9140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28" indent="-228504" algn="l" defTabSz="9140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2" indent="-228504" algn="l" defTabSz="9140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38" indent="-228504" algn="l" defTabSz="9140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46" indent="-228504" algn="l" defTabSz="9140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0" algn="l" defTabSz="914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14" algn="l" defTabSz="914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22" algn="l" defTabSz="914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26" algn="l" defTabSz="914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30" algn="l" defTabSz="914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36" algn="l" defTabSz="914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39" algn="l" defTabSz="914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02" rIns="91400" bIns="4570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02" rIns="91400" bIns="45702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0"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010">
                <a:defRPr/>
              </a:pPr>
              <a:t>01/01/2022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5" y="6356356"/>
            <a:ext cx="27432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0"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01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12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01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4" indent="-228504" algn="l" defTabSz="91401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10" indent="-228504" algn="l" defTabSz="91401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14" indent="-228504" algn="l" defTabSz="91401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17" indent="-228504" algn="l" defTabSz="91401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23" indent="-228504" algn="l" defTabSz="91401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28" indent="-228504" algn="l" defTabSz="91401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2" indent="-228504" algn="l" defTabSz="91401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38" indent="-228504" algn="l" defTabSz="91401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46" indent="-228504" algn="l" defTabSz="91401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0" algn="l" defTabSz="914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14" algn="l" defTabSz="914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22" algn="l" defTabSz="914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26" algn="l" defTabSz="914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30" algn="l" defTabSz="914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36" algn="l" defTabSz="914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39" algn="l" defTabSz="914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398A7DE-3270-4349-8951-7BA3EC6A14A7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12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B5BC25-4EFA-4733-9A51-D0B67FE02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452BF-5D78-45EA-8AAE-B03AEF75D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6D5D1-A1B8-4F41-BDFD-3E9036173E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AF86E-52D6-4230-BB82-02A4CC045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8B577-8797-4832-9B67-B82F9458E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43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6.jp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8.xml"/><Relationship Id="rId4" Type="http://schemas.openxmlformats.org/officeDocument/2006/relationships/video" Target="../media/media4.mp4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Powerpoint đẹp - Thích Vi Vu">
            <a:extLst>
              <a:ext uri="{FF2B5EF4-FFF2-40B4-BE49-F238E27FC236}">
                <a16:creationId xmlns:a16="http://schemas.microsoft.com/office/drawing/2014/main" id="{840BE61A-4234-4D20-AB31-330A45F25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092281-8EBE-460C-BD52-1127AAACE85C}"/>
              </a:ext>
            </a:extLst>
          </p:cNvPr>
          <p:cNvSpPr txBox="1"/>
          <p:nvPr/>
        </p:nvSpPr>
        <p:spPr>
          <a:xfrm>
            <a:off x="203200" y="2793750"/>
            <a:ext cx="10160000" cy="4064635"/>
          </a:xfrm>
          <a:prstGeom prst="rect">
            <a:avLst/>
          </a:prstGeom>
          <a:noFill/>
        </p:spPr>
        <p:txBody>
          <a:bodyPr wrap="square" lIns="123496" tIns="61752" rIns="123496" bIns="61752">
            <a:spAutoFit/>
          </a:bodyPr>
          <a:lstStyle/>
          <a:p>
            <a:pPr algn="ctr" defTabSz="12188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267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12188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26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CHAØO MÖØNG CAÙC EM ÑEÁN VÔÙI TIEÁT HOÏC TRÖÏC TUYEÁN </a:t>
            </a:r>
          </a:p>
          <a:p>
            <a:pPr algn="ctr" defTabSz="12188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267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12188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MOÂN TOAÙN - TUAÀN 15 </a:t>
            </a:r>
          </a:p>
          <a:p>
            <a:pPr algn="ctr" defTabSz="12188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267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4ECE0D-BAEA-4638-857F-D4D00611AA47}"/>
              </a:ext>
            </a:extLst>
          </p:cNvPr>
          <p:cNvSpPr txBox="1"/>
          <p:nvPr/>
        </p:nvSpPr>
        <p:spPr>
          <a:xfrm>
            <a:off x="4267200" y="279400"/>
            <a:ext cx="6807200" cy="945576"/>
          </a:xfrm>
          <a:prstGeom prst="rect">
            <a:avLst/>
          </a:prstGeom>
          <a:noFill/>
        </p:spPr>
        <p:txBody>
          <a:bodyPr wrap="square" lIns="123496" tIns="61752" rIns="123496" bIns="61752" rtlCol="0">
            <a:spAutoFit/>
          </a:bodyPr>
          <a:lstStyle/>
          <a:p>
            <a:pPr algn="ctr" defTabSz="1218890"/>
            <a:r>
              <a:rPr lang="en-US" sz="2667" b="1" dirty="0">
                <a:solidFill>
                  <a:prstClr val="black"/>
                </a:solidFill>
                <a:latin typeface="VNI-Avo" pitchFamily="2" charset="0"/>
              </a:rPr>
              <a:t>UÛY BAN NHAÂN DAÂN HUYEÄN CUÛ CHI</a:t>
            </a:r>
          </a:p>
          <a:p>
            <a:pPr algn="ctr" defTabSz="1218890"/>
            <a:r>
              <a:rPr lang="en-US" sz="2667" b="1" dirty="0">
                <a:solidFill>
                  <a:prstClr val="black"/>
                </a:solidFill>
                <a:latin typeface="VNI-Avo" pitchFamily="2" charset="0"/>
              </a:rPr>
              <a:t>TRÖÔØNG TIEÅU HOÏC TRUNG LAÄP HAÏ </a:t>
            </a:r>
          </a:p>
        </p:txBody>
      </p:sp>
    </p:spTree>
    <p:extLst>
      <p:ext uri="{BB962C8B-B14F-4D97-AF65-F5344CB8AC3E}">
        <p14:creationId xmlns:p14="http://schemas.microsoft.com/office/powerpoint/2010/main" val="18265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5698" y="520198"/>
            <a:ext cx="10266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000" b="1">
                <a:latin typeface="VNI-Avo" pitchFamily="2" charset="0"/>
              </a:rPr>
              <a:t>Tính :</a:t>
            </a:r>
            <a:endParaRPr lang="vi-VN" sz="4000" b="1"/>
          </a:p>
        </p:txBody>
      </p:sp>
      <p:sp>
        <p:nvSpPr>
          <p:cNvPr id="4" name="Rectangle 3"/>
          <p:cNvSpPr/>
          <p:nvPr/>
        </p:nvSpPr>
        <p:spPr>
          <a:xfrm>
            <a:off x="27713" y="6192982"/>
            <a:ext cx="457199" cy="5264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8"/>
            <a:endParaRPr lang="vi-VN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1486" y="1727360"/>
            <a:ext cx="3158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6000" b="1">
                <a:solidFill>
                  <a:srgbClr val="00B0F0"/>
                </a:solidFill>
              </a:rPr>
              <a:t>9 - 6</a:t>
            </a:r>
            <a:endParaRPr lang="vi-VN" sz="6000" b="1">
              <a:solidFill>
                <a:srgbClr val="00B0F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1486" y="3306778"/>
            <a:ext cx="3158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6000" b="1">
                <a:solidFill>
                  <a:srgbClr val="00B0F0"/>
                </a:solidFill>
              </a:rPr>
              <a:t>8 - 7</a:t>
            </a:r>
            <a:endParaRPr lang="vi-VN" sz="6000" b="1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19406" y="1671935"/>
            <a:ext cx="3158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6000" b="1">
                <a:solidFill>
                  <a:srgbClr val="00B0F0"/>
                </a:solidFill>
              </a:rPr>
              <a:t>5 - 3</a:t>
            </a:r>
            <a:endParaRPr lang="vi-VN" sz="6000" b="1">
              <a:solidFill>
                <a:srgbClr val="00B0F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49924" y="3278085"/>
            <a:ext cx="3158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6000" b="1">
                <a:solidFill>
                  <a:srgbClr val="00B0F0"/>
                </a:solidFill>
              </a:rPr>
              <a:t>10 – 9  </a:t>
            </a:r>
            <a:endParaRPr lang="vi-VN" sz="6000" b="1">
              <a:solidFill>
                <a:srgbClr val="00B0F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81803" y="1713500"/>
            <a:ext cx="3158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6000" b="1">
                <a:solidFill>
                  <a:srgbClr val="00B0F0"/>
                </a:solidFill>
              </a:rPr>
              <a:t>7 - 5  </a:t>
            </a:r>
            <a:endParaRPr lang="vi-VN" sz="6000" b="1">
              <a:solidFill>
                <a:srgbClr val="00B0F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49981" y="3329602"/>
            <a:ext cx="3158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6000" b="1">
                <a:solidFill>
                  <a:srgbClr val="00B0F0"/>
                </a:solidFill>
              </a:rPr>
              <a:t>6 - 2</a:t>
            </a:r>
            <a:endParaRPr lang="vi-VN" sz="6000" b="1">
              <a:solidFill>
                <a:srgbClr val="00B0F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89789" y="1754708"/>
            <a:ext cx="1395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6000" b="1">
                <a:solidFill>
                  <a:srgbClr val="00B0F0"/>
                </a:solidFill>
              </a:rPr>
              <a:t>=</a:t>
            </a:r>
            <a:r>
              <a:rPr lang="en-US" sz="6000" b="1">
                <a:solidFill>
                  <a:srgbClr val="FF0000"/>
                </a:solidFill>
              </a:rPr>
              <a:t> 8</a:t>
            </a:r>
            <a:endParaRPr lang="vi-VN" sz="6000" b="1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24343" y="3342568"/>
            <a:ext cx="1395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6000" b="1">
                <a:solidFill>
                  <a:srgbClr val="00B0F0"/>
                </a:solidFill>
              </a:rPr>
              <a:t>=</a:t>
            </a:r>
            <a:r>
              <a:rPr lang="en-US" sz="6000" b="1">
                <a:solidFill>
                  <a:srgbClr val="FF0000"/>
                </a:solidFill>
              </a:rPr>
              <a:t> 1</a:t>
            </a:r>
            <a:endParaRPr lang="vi-VN" sz="6000" b="1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64523" y="1727360"/>
            <a:ext cx="1395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6000" b="1">
                <a:solidFill>
                  <a:srgbClr val="00B0F0"/>
                </a:solidFill>
              </a:rPr>
              <a:t>=</a:t>
            </a:r>
            <a:r>
              <a:rPr lang="en-US" sz="6000" b="1">
                <a:solidFill>
                  <a:srgbClr val="FF0000"/>
                </a:solidFill>
              </a:rPr>
              <a:t> 2</a:t>
            </a:r>
            <a:endParaRPr lang="vi-VN" sz="6000" b="1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67553" y="3278084"/>
            <a:ext cx="1395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6000" b="1">
                <a:solidFill>
                  <a:srgbClr val="00B0F0"/>
                </a:solidFill>
              </a:rPr>
              <a:t>=</a:t>
            </a:r>
            <a:r>
              <a:rPr lang="en-US" sz="6000" b="1">
                <a:solidFill>
                  <a:srgbClr val="FF0000"/>
                </a:solidFill>
              </a:rPr>
              <a:t> 1</a:t>
            </a:r>
            <a:endParaRPr lang="vi-VN" sz="6000" b="1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293928" y="1761558"/>
            <a:ext cx="1395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6000" b="1">
                <a:solidFill>
                  <a:srgbClr val="00B0F0"/>
                </a:solidFill>
              </a:rPr>
              <a:t>=</a:t>
            </a:r>
            <a:r>
              <a:rPr lang="en-US" sz="6000" b="1">
                <a:solidFill>
                  <a:srgbClr val="FF0000"/>
                </a:solidFill>
              </a:rPr>
              <a:t> 2</a:t>
            </a:r>
            <a:endParaRPr lang="vi-VN" sz="6000" b="1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244660" y="3306777"/>
            <a:ext cx="1395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6000" b="1">
                <a:solidFill>
                  <a:srgbClr val="00B0F0"/>
                </a:solidFill>
              </a:rPr>
              <a:t>= </a:t>
            </a:r>
            <a:r>
              <a:rPr lang="en-US" sz="6000" b="1">
                <a:solidFill>
                  <a:srgbClr val="FF0000"/>
                </a:solidFill>
              </a:rPr>
              <a:t>4</a:t>
            </a:r>
            <a:endParaRPr lang="vi-VN" sz="6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20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3" grpId="0"/>
      <p:bldP spid="34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5155" y="759859"/>
            <a:ext cx="5086851" cy="3915177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4" y="759859"/>
            <a:ext cx="5086851" cy="38734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2" b="988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51" y="1809151"/>
            <a:ext cx="1159100" cy="15474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2" b="988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24" y="2066729"/>
            <a:ext cx="1215846" cy="1623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2" b="988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671" y="2337185"/>
            <a:ext cx="1215846" cy="16232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98613" y="5487996"/>
            <a:ext cx="4751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6000" b="1"/>
              <a:t>3 – 1 = 2  </a:t>
            </a:r>
            <a:endParaRPr lang="vi-VN" sz="6000" b="1"/>
          </a:p>
        </p:txBody>
      </p:sp>
      <p:sp>
        <p:nvSpPr>
          <p:cNvPr id="13" name="Rectangle 12"/>
          <p:cNvSpPr/>
          <p:nvPr/>
        </p:nvSpPr>
        <p:spPr>
          <a:xfrm>
            <a:off x="6413679" y="765635"/>
            <a:ext cx="5086851" cy="3915177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78" y="765635"/>
            <a:ext cx="5086851" cy="38734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2" b="988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575" y="1814927"/>
            <a:ext cx="1159100" cy="15474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2" b="988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195" y="2342961"/>
            <a:ext cx="1215846" cy="162321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097137" y="5493772"/>
            <a:ext cx="4751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6000" b="1"/>
              <a:t>2 – 1 = 1  </a:t>
            </a:r>
            <a:endParaRPr lang="vi-VN" sz="6000" b="1"/>
          </a:p>
        </p:txBody>
      </p:sp>
      <p:sp>
        <p:nvSpPr>
          <p:cNvPr id="19" name="TextBox 18"/>
          <p:cNvSpPr txBox="1"/>
          <p:nvPr/>
        </p:nvSpPr>
        <p:spPr>
          <a:xfrm>
            <a:off x="878" y="0"/>
            <a:ext cx="10266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000" b="1">
                <a:latin typeface="VNI-Avo" pitchFamily="2" charset="0"/>
              </a:rPr>
              <a:t>4. Tính :</a:t>
            </a:r>
            <a:endParaRPr lang="vi-VN" sz="4000" b="1"/>
          </a:p>
        </p:txBody>
      </p:sp>
      <p:sp>
        <p:nvSpPr>
          <p:cNvPr id="20" name="TextBox 19"/>
          <p:cNvSpPr txBox="1"/>
          <p:nvPr/>
        </p:nvSpPr>
        <p:spPr>
          <a:xfrm>
            <a:off x="-115910" y="2234713"/>
            <a:ext cx="10266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000" b="1">
                <a:latin typeface="VNI-Avo" pitchFamily="2" charset="0"/>
              </a:rPr>
              <a:t>a)</a:t>
            </a:r>
            <a:endParaRPr lang="vi-VN" sz="4000" b="1"/>
          </a:p>
        </p:txBody>
      </p:sp>
    </p:spTree>
    <p:extLst>
      <p:ext uri="{BB962C8B-B14F-4D97-AF65-F5344CB8AC3E}">
        <p14:creationId xmlns:p14="http://schemas.microsoft.com/office/powerpoint/2010/main" val="235980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0636E-6 -2.52544E-6 L 0.00104 0.233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16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2857E-6 3.67253E-6 L -3.52857E-6 0.210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5155" y="759859"/>
            <a:ext cx="5086851" cy="3915177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4" y="759859"/>
            <a:ext cx="5086851" cy="38734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2" b="988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24" y="2066729"/>
            <a:ext cx="1215846" cy="16232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98613" y="5487996"/>
            <a:ext cx="4751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6000" b="1">
                <a:solidFill>
                  <a:srgbClr val="000000"/>
                </a:solidFill>
              </a:rPr>
              <a:t>1 – 1 = 0  </a:t>
            </a:r>
            <a:endParaRPr lang="vi-VN" sz="6000" b="1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97137" y="5493772"/>
            <a:ext cx="4751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6000" b="1">
                <a:solidFill>
                  <a:srgbClr val="000000"/>
                </a:solidFill>
              </a:rPr>
              <a:t>3 – 0 = 3  </a:t>
            </a:r>
            <a:endParaRPr lang="vi-VN" sz="6000" b="1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8" y="0"/>
            <a:ext cx="10266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000" b="1">
                <a:solidFill>
                  <a:srgbClr val="000000"/>
                </a:solidFill>
                <a:latin typeface="VNI-Avo" pitchFamily="2" charset="0"/>
              </a:rPr>
              <a:t>4. Tính :</a:t>
            </a:r>
            <a:endParaRPr lang="vi-VN" sz="4000" b="1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115910" y="2234713"/>
            <a:ext cx="888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000" b="1">
                <a:solidFill>
                  <a:srgbClr val="000000"/>
                </a:solidFill>
                <a:latin typeface="VNI-Avo" pitchFamily="2" charset="0"/>
              </a:rPr>
              <a:t>a)</a:t>
            </a:r>
            <a:endParaRPr lang="vi-VN" sz="4000" b="1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3" t="11080" r="10612" b="75962"/>
          <a:stretch/>
        </p:blipFill>
        <p:spPr>
          <a:xfrm>
            <a:off x="6144810" y="-267681"/>
            <a:ext cx="6342844" cy="547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7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0249E-6 2.30342E-6 L -2.30249E-6 0.20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5001" y="801565"/>
            <a:ext cx="5086851" cy="3915177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000" y="801565"/>
            <a:ext cx="5086851" cy="38734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2" b="988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189" y="1850857"/>
            <a:ext cx="1159100" cy="15474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2" b="988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570" y="2108435"/>
            <a:ext cx="1215846" cy="1623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2" b="988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17" y="2378891"/>
            <a:ext cx="1215846" cy="16232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71804" y="5375154"/>
            <a:ext cx="4751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6000" b="1">
                <a:solidFill>
                  <a:srgbClr val="000000"/>
                </a:solidFill>
              </a:rPr>
              <a:t>3 – 3 = 0  </a:t>
            </a:r>
            <a:endParaRPr lang="vi-VN" sz="6000" b="1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8" y="0"/>
            <a:ext cx="10266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000" b="1">
                <a:solidFill>
                  <a:srgbClr val="000000"/>
                </a:solidFill>
                <a:latin typeface="VNI-Avo" pitchFamily="2" charset="0"/>
              </a:rPr>
              <a:t>4. Tính :</a:t>
            </a:r>
            <a:endParaRPr lang="vi-VN" sz="4000" b="1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5910" y="2234713"/>
            <a:ext cx="1596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000" b="1">
                <a:solidFill>
                  <a:srgbClr val="000000"/>
                </a:solidFill>
                <a:latin typeface="VNI-Avo" pitchFamily="2" charset="0"/>
              </a:rPr>
              <a:t>a)</a:t>
            </a:r>
            <a:endParaRPr lang="vi-VN" sz="40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12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74384" y="1748682"/>
            <a:ext cx="3158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6000" b="1"/>
              <a:t>4 + 0 </a:t>
            </a:r>
            <a:endParaRPr lang="vi-VN" sz="6000" b="1"/>
          </a:p>
        </p:txBody>
      </p:sp>
      <p:sp>
        <p:nvSpPr>
          <p:cNvPr id="15" name="TextBox 14"/>
          <p:cNvSpPr txBox="1"/>
          <p:nvPr/>
        </p:nvSpPr>
        <p:spPr>
          <a:xfrm>
            <a:off x="2074384" y="3328100"/>
            <a:ext cx="3158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6000" b="1"/>
              <a:t>0 + 4</a:t>
            </a:r>
            <a:endParaRPr lang="vi-VN" sz="6000" b="1"/>
          </a:p>
        </p:txBody>
      </p:sp>
      <p:sp>
        <p:nvSpPr>
          <p:cNvPr id="18" name="TextBox 17"/>
          <p:cNvSpPr txBox="1"/>
          <p:nvPr/>
        </p:nvSpPr>
        <p:spPr>
          <a:xfrm>
            <a:off x="6963974" y="1781381"/>
            <a:ext cx="3158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6000" b="1"/>
              <a:t>4 - 0</a:t>
            </a:r>
            <a:endParaRPr lang="vi-VN" sz="6000" b="1"/>
          </a:p>
        </p:txBody>
      </p:sp>
      <p:sp>
        <p:nvSpPr>
          <p:cNvPr id="19" name="TextBox 18"/>
          <p:cNvSpPr txBox="1"/>
          <p:nvPr/>
        </p:nvSpPr>
        <p:spPr>
          <a:xfrm>
            <a:off x="7036556" y="3328099"/>
            <a:ext cx="3158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6000" b="1"/>
              <a:t>4 - 4</a:t>
            </a:r>
            <a:endParaRPr lang="vi-VN" sz="6000" b="1"/>
          </a:p>
        </p:txBody>
      </p:sp>
      <p:sp>
        <p:nvSpPr>
          <p:cNvPr id="20" name="TextBox 19"/>
          <p:cNvSpPr txBox="1"/>
          <p:nvPr/>
        </p:nvSpPr>
        <p:spPr>
          <a:xfrm>
            <a:off x="4081938" y="1748682"/>
            <a:ext cx="1395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6000" b="1"/>
              <a:t>= </a:t>
            </a:r>
            <a:r>
              <a:rPr lang="en-US" sz="6000" b="1">
                <a:solidFill>
                  <a:srgbClr val="FF0000"/>
                </a:solidFill>
              </a:rPr>
              <a:t>4</a:t>
            </a:r>
            <a:endParaRPr lang="vi-VN" sz="6000" b="1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81939" y="3363890"/>
            <a:ext cx="1395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6000" b="1"/>
              <a:t>= </a:t>
            </a:r>
            <a:r>
              <a:rPr lang="en-US" sz="6000" b="1">
                <a:solidFill>
                  <a:srgbClr val="FF0000"/>
                </a:solidFill>
              </a:rPr>
              <a:t>4</a:t>
            </a:r>
            <a:endParaRPr lang="vi-VN" sz="6000" b="1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665242" y="1829439"/>
            <a:ext cx="1395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6000" b="1"/>
              <a:t>= </a:t>
            </a:r>
            <a:r>
              <a:rPr lang="en-US" sz="6000" b="1">
                <a:solidFill>
                  <a:srgbClr val="FF0000"/>
                </a:solidFill>
              </a:rPr>
              <a:t>4</a:t>
            </a:r>
            <a:endParaRPr lang="vi-VN" sz="6000" b="1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799413" y="3328098"/>
            <a:ext cx="1395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6000" b="1"/>
              <a:t>= </a:t>
            </a:r>
            <a:r>
              <a:rPr lang="en-US" sz="6000" b="1">
                <a:solidFill>
                  <a:srgbClr val="FF0000"/>
                </a:solidFill>
              </a:rPr>
              <a:t>0</a:t>
            </a:r>
            <a:endParaRPr lang="vi-VN" sz="6000" b="1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8" y="0"/>
            <a:ext cx="10266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000" b="1">
                <a:latin typeface="VNI-Avo" pitchFamily="2" charset="0"/>
              </a:rPr>
              <a:t>4. Tính :</a:t>
            </a:r>
            <a:endParaRPr lang="vi-VN" sz="4000" b="1"/>
          </a:p>
        </p:txBody>
      </p:sp>
      <p:sp>
        <p:nvSpPr>
          <p:cNvPr id="22" name="TextBox 21"/>
          <p:cNvSpPr txBox="1"/>
          <p:nvPr/>
        </p:nvSpPr>
        <p:spPr>
          <a:xfrm>
            <a:off x="127524" y="1061880"/>
            <a:ext cx="1596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000" b="1">
                <a:latin typeface="VNI-Avo" pitchFamily="2" charset="0"/>
              </a:rPr>
              <a:t>b)</a:t>
            </a:r>
            <a:endParaRPr lang="vi-VN" sz="4000" b="1"/>
          </a:p>
        </p:txBody>
      </p:sp>
    </p:spTree>
    <p:extLst>
      <p:ext uri="{BB962C8B-B14F-4D97-AF65-F5344CB8AC3E}">
        <p14:creationId xmlns:p14="http://schemas.microsoft.com/office/powerpoint/2010/main" val="25284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5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40695" y="1778615"/>
            <a:ext cx="5070552" cy="1446520"/>
          </a:xfrm>
          <a:prstGeom prst="rect">
            <a:avLst/>
          </a:prstGeom>
          <a:noFill/>
        </p:spPr>
        <p:txBody>
          <a:bodyPr wrap="none" lIns="91400" tIns="45702" rIns="91400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010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Cuûng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coá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501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c1ba0ce-0ac2-41fa-b4a8-8d328e885bf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19" y="244699"/>
            <a:ext cx="5761148" cy="3843538"/>
          </a:xfrm>
          <a:prstGeom prst="rect">
            <a:avLst/>
          </a:prstGeom>
        </p:spPr>
      </p:pic>
      <p:pic>
        <p:nvPicPr>
          <p:cNvPr id="5" name="0cadb9dc-7328-4208-b7fc-2090a9aeb4c8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39745" y="244699"/>
            <a:ext cx="5829837" cy="38435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6328" y="5207729"/>
            <a:ext cx="4751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5 – 1 = 4 </a:t>
            </a:r>
            <a:endParaRPr kumimoji="0" lang="vi-VN" sz="6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8951" y="5207729"/>
            <a:ext cx="4751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4 + 1 = 5  </a:t>
            </a:r>
            <a:endParaRPr kumimoji="0" lang="vi-VN" sz="6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2926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图片 2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3" y="0"/>
            <a:ext cx="12158724" cy="6858000"/>
          </a:xfrm>
          <a:prstGeom prst="rect">
            <a:avLst/>
          </a:prstGeom>
        </p:spPr>
      </p:pic>
      <p:grpSp>
        <p:nvGrpSpPr>
          <p:cNvPr id="132" name="组合 131"/>
          <p:cNvGrpSpPr/>
          <p:nvPr/>
        </p:nvGrpSpPr>
        <p:grpSpPr>
          <a:xfrm rot="1294943" flipH="1">
            <a:off x="9427523" y="220359"/>
            <a:ext cx="504428" cy="481908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7319763" y="269757"/>
            <a:ext cx="500592" cy="478243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10129257" y="301012"/>
            <a:ext cx="385739" cy="368517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10201341" y="1218100"/>
            <a:ext cx="385739" cy="368517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6833461" y="808476"/>
            <a:ext cx="385739" cy="368517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7468555" y="1100708"/>
            <a:ext cx="705736" cy="67422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9758105" y="1773360"/>
            <a:ext cx="385739" cy="368517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21" y="-269100"/>
            <a:ext cx="4380067" cy="2177375"/>
          </a:xfrm>
          <a:prstGeom prst="rect">
            <a:avLst/>
          </a:prstGeom>
          <a:noFill/>
        </p:spPr>
      </p:pic>
      <p:sp>
        <p:nvSpPr>
          <p:cNvPr id="296" name="TextBox 295"/>
          <p:cNvSpPr txBox="1"/>
          <p:nvPr/>
        </p:nvSpPr>
        <p:spPr>
          <a:xfrm>
            <a:off x="2009688" y="853823"/>
            <a:ext cx="7841717" cy="2800736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914010"/>
            <a:r>
              <a:rPr lang="en-US" altLang="zh-CN" sz="88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Chaøo</a:t>
            </a:r>
            <a:r>
              <a:rPr lang="en-US" altLang="zh-CN" sz="8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</a:t>
            </a:r>
            <a:r>
              <a:rPr lang="en-US" altLang="zh-CN" sz="88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taïm</a:t>
            </a:r>
            <a:r>
              <a:rPr lang="en-US" altLang="zh-CN" sz="8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</a:t>
            </a:r>
            <a:r>
              <a:rPr lang="en-US" altLang="zh-CN" sz="88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bieät</a:t>
            </a:r>
            <a:r>
              <a:rPr lang="en-US" altLang="zh-CN" sz="8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</a:t>
            </a:r>
            <a:r>
              <a:rPr lang="en-US" altLang="zh-CN" sz="88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caùc</a:t>
            </a:r>
            <a:r>
              <a:rPr lang="en-US" altLang="zh-CN" sz="8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con</a:t>
            </a:r>
            <a:endParaRPr lang="zh-CN" altLang="en-US" sz="88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华康少女文字W5(P)" pitchFamily="82" charset="-122"/>
              <a:ea typeface="华康少女文字W5(P)" pitchFamily="82" charset="-122"/>
            </a:endParaRPr>
          </a:p>
        </p:txBody>
      </p:sp>
      <p:sp>
        <p:nvSpPr>
          <p:cNvPr id="298" name="云形 297"/>
          <p:cNvSpPr/>
          <p:nvPr/>
        </p:nvSpPr>
        <p:spPr>
          <a:xfrm>
            <a:off x="10534077" y="163991"/>
            <a:ext cx="1507959" cy="1018415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91400" tIns="45702" rIns="91400" bIns="45702" rtlCol="0" anchor="ctr"/>
          <a:lstStyle/>
          <a:p>
            <a:pPr algn="ctr" defTabSz="914010"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1590468" y="291192"/>
            <a:ext cx="598735" cy="572005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3299592" y="186976"/>
            <a:ext cx="385739" cy="368517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02" y="2695725"/>
            <a:ext cx="7397209" cy="4231203"/>
          </a:xfrm>
          <a:prstGeom prst="rect">
            <a:avLst/>
          </a:prstGeom>
        </p:spPr>
      </p:pic>
      <p:pic>
        <p:nvPicPr>
          <p:cNvPr id="3" name="media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28161" y="1295832"/>
            <a:ext cx="609601" cy="609600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2663040" y="964612"/>
            <a:ext cx="548605" cy="524113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43" name="椭圆 342"/>
          <p:cNvSpPr/>
          <p:nvPr/>
        </p:nvSpPr>
        <p:spPr>
          <a:xfrm>
            <a:off x="8472275" y="1191112"/>
            <a:ext cx="1612263" cy="1589821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rtlCol="0" anchor="ctr"/>
          <a:lstStyle/>
          <a:p>
            <a:pPr algn="ctr" defTabSz="914010"/>
            <a:r>
              <a:rPr lang="en-US" altLang="zh-CN" dirty="0">
                <a:solidFill>
                  <a:srgbClr val="FFFFFF"/>
                </a:solidFill>
              </a:rPr>
              <a:t>           </a:t>
            </a: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346" name="椭圆 345"/>
          <p:cNvSpPr/>
          <p:nvPr/>
        </p:nvSpPr>
        <p:spPr>
          <a:xfrm>
            <a:off x="9020273" y="1758254"/>
            <a:ext cx="519667" cy="512433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rtlCol="0" anchor="ctr"/>
          <a:lstStyle/>
          <a:p>
            <a:pPr algn="ctr" defTabSz="914010"/>
            <a:r>
              <a:rPr lang="en-US" altLang="zh-CN" dirty="0">
                <a:solidFill>
                  <a:srgbClr val="FFFFFF"/>
                </a:solidFill>
              </a:rPr>
              <a:t>           </a:t>
            </a: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1831917" y="1929064"/>
            <a:ext cx="519667" cy="512433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rtlCol="0" anchor="ctr"/>
          <a:lstStyle/>
          <a:p>
            <a:pPr algn="ctr" defTabSz="914010"/>
            <a:r>
              <a:rPr lang="en-US" altLang="zh-CN" dirty="0">
                <a:solidFill>
                  <a:srgbClr val="FFFFFF"/>
                </a:solidFill>
              </a:rPr>
              <a:t>           </a:t>
            </a:r>
            <a:endParaRPr lang="zh-CN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02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6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6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6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6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6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67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6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7" presetClass="emph" presetSubtype="0" repeatCount="4000" fill="remove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9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4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4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6500" fill="hold"/>
                                        <p:tgtEl>
                                          <p:spTgt spid="343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6500" fill="hold"/>
                                        <p:tgtEl>
                                          <p:spTgt spid="3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6500" fill="hold"/>
                                        <p:tgtEl>
                                          <p:spTgt spid="34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9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6" grpId="0"/>
      <p:bldP spid="296" grpId="1"/>
      <p:bldP spid="343" grpId="0" animBg="1"/>
      <p:bldP spid="346" grpId="0" animBg="1"/>
      <p:bldP spid="3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00704" y="1419095"/>
            <a:ext cx="5921747" cy="1446520"/>
          </a:xfrm>
          <a:prstGeom prst="rect">
            <a:avLst/>
          </a:prstGeom>
          <a:noFill/>
        </p:spPr>
        <p:txBody>
          <a:bodyPr wrap="none" lIns="91400" tIns="45702" rIns="91400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010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61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75494" y="539488"/>
            <a:ext cx="4519106" cy="1446513"/>
          </a:xfrm>
          <a:prstGeom prst="rect">
            <a:avLst/>
          </a:prstGeom>
          <a:noFill/>
        </p:spPr>
        <p:txBody>
          <a:bodyPr wrap="none" lIns="91400" tIns="45702" rIns="91400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010"/>
            <a:r>
              <a:rPr lang="en-US" sz="8800" b="1">
                <a:ln/>
                <a:solidFill>
                  <a:srgbClr val="FF0000"/>
                </a:solidFill>
                <a:latin typeface="VNI-Avo" pitchFamily="2" charset="0"/>
              </a:rPr>
              <a:t>ĐỐ BẠN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129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7d96d4b-7a8b-4323-aa4a-9d7a7616a05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2981" y="244697"/>
            <a:ext cx="7349545" cy="4687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37708" y="5207728"/>
            <a:ext cx="4751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5 – 1 = ? </a:t>
            </a:r>
            <a:endParaRPr kumimoji="0" lang="vi-VN" sz="6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77752" y="5342071"/>
            <a:ext cx="929109" cy="746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4</a:t>
            </a:r>
            <a:endParaRPr lang="vi-VN" sz="6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42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65568e6-1a67-4838-bd57-6de65bf9752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6524" y="128788"/>
            <a:ext cx="8731876" cy="47909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37708" y="5207728"/>
            <a:ext cx="4751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5 – 2 = ? </a:t>
            </a:r>
            <a:endParaRPr kumimoji="0" lang="vi-VN" sz="6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77752" y="5342071"/>
            <a:ext cx="929109" cy="746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3</a:t>
            </a:r>
            <a:endParaRPr lang="vi-VN" sz="6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13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7" y="-26309"/>
            <a:ext cx="12188239" cy="686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7640C6-4FB5-4DF3-945A-255655D16563}"/>
              </a:ext>
            </a:extLst>
          </p:cNvPr>
          <p:cNvSpPr/>
          <p:nvPr/>
        </p:nvSpPr>
        <p:spPr>
          <a:xfrm>
            <a:off x="460934" y="-19490"/>
            <a:ext cx="11486158" cy="644022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lang="en-US" sz="12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HP001 4 hàng" panose="020B0603050302020204" pitchFamily="34" charset="0"/>
              </a:rPr>
              <a:t>ài</a:t>
            </a:r>
            <a:r>
              <a:rPr lang="en-US" sz="12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HP001 4 hàng" panose="020B0603050302020204" pitchFamily="34" charset="0"/>
              </a:rPr>
              <a:t> </a:t>
            </a:r>
            <a:endParaRPr kumimoji="0" lang="en-US" sz="12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2616F6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2616F6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2616F6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làm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2616F6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2616F6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được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2616F6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2616F6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những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2616F6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2616F6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gì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2616F6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73069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5294" y="5806612"/>
            <a:ext cx="311954" cy="382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8"/>
            <a:endParaRPr lang="vi-VN" sz="160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1486" y="1340990"/>
            <a:ext cx="2155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800" b="1">
                <a:solidFill>
                  <a:srgbClr val="00B0F0"/>
                </a:solidFill>
              </a:rPr>
              <a:t>6 - 5 = </a:t>
            </a:r>
            <a:endParaRPr lang="vi-VN" sz="4800" b="1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0180" y="1285565"/>
            <a:ext cx="2950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800" b="1">
                <a:solidFill>
                  <a:srgbClr val="00B0F0"/>
                </a:solidFill>
              </a:rPr>
              <a:t>6 + 5  = 8 </a:t>
            </a:r>
            <a:endParaRPr lang="vi-VN" sz="4800" b="1">
              <a:solidFill>
                <a:srgbClr val="00B0F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61422" y="1327130"/>
            <a:ext cx="359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800" b="1">
                <a:solidFill>
                  <a:srgbClr val="00B0F0"/>
                </a:solidFill>
              </a:rPr>
              <a:t>6 + 1  = 10 </a:t>
            </a:r>
            <a:endParaRPr lang="vi-VN" sz="4800" b="1">
              <a:solidFill>
                <a:srgbClr val="00B0F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6757" y="4581783"/>
            <a:ext cx="3173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800" b="1">
                <a:solidFill>
                  <a:srgbClr val="00B0F0"/>
                </a:solidFill>
              </a:rPr>
              <a:t>5 +      = 6 </a:t>
            </a:r>
            <a:endParaRPr lang="vi-VN" sz="4800" b="1">
              <a:solidFill>
                <a:srgbClr val="00B0F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56090" y="4535616"/>
            <a:ext cx="2437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800" b="1">
                <a:solidFill>
                  <a:srgbClr val="00B0F0"/>
                </a:solidFill>
              </a:rPr>
              <a:t>8 – 6 = </a:t>
            </a:r>
            <a:endParaRPr lang="vi-VN" sz="4800" b="1">
              <a:solidFill>
                <a:srgbClr val="00B0F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84654" y="4540212"/>
            <a:ext cx="3407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800" b="1">
                <a:solidFill>
                  <a:srgbClr val="00B0F0"/>
                </a:solidFill>
              </a:rPr>
              <a:t>10 – 6 = </a:t>
            </a:r>
            <a:endParaRPr lang="vi-VN" sz="4800" b="1">
              <a:solidFill>
                <a:srgbClr val="00B0F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477EE6E-1374-4E40-ABCB-DC3D0DE98E74}"/>
              </a:ext>
            </a:extLst>
          </p:cNvPr>
          <p:cNvSpPr/>
          <p:nvPr/>
        </p:nvSpPr>
        <p:spPr>
          <a:xfrm>
            <a:off x="2386089" y="1420187"/>
            <a:ext cx="630477" cy="62128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477EE6E-1374-4E40-ABCB-DC3D0DE98E74}"/>
              </a:ext>
            </a:extLst>
          </p:cNvPr>
          <p:cNvSpPr/>
          <p:nvPr/>
        </p:nvSpPr>
        <p:spPr>
          <a:xfrm>
            <a:off x="1520290" y="4645068"/>
            <a:ext cx="630477" cy="62128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477EE6E-1374-4E40-ABCB-DC3D0DE98E74}"/>
              </a:ext>
            </a:extLst>
          </p:cNvPr>
          <p:cNvSpPr/>
          <p:nvPr/>
        </p:nvSpPr>
        <p:spPr>
          <a:xfrm>
            <a:off x="5374555" y="1390421"/>
            <a:ext cx="630477" cy="62128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477EE6E-1374-4E40-ABCB-DC3D0DE98E74}"/>
              </a:ext>
            </a:extLst>
          </p:cNvPr>
          <p:cNvSpPr/>
          <p:nvPr/>
        </p:nvSpPr>
        <p:spPr>
          <a:xfrm>
            <a:off x="6577980" y="4598948"/>
            <a:ext cx="630477" cy="62128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477EE6E-1374-4E40-ABCB-DC3D0DE98E74}"/>
              </a:ext>
            </a:extLst>
          </p:cNvPr>
          <p:cNvSpPr/>
          <p:nvPr/>
        </p:nvSpPr>
        <p:spPr>
          <a:xfrm>
            <a:off x="9547078" y="1420188"/>
            <a:ext cx="630477" cy="62128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477EE6E-1374-4E40-ABCB-DC3D0DE98E74}"/>
              </a:ext>
            </a:extLst>
          </p:cNvPr>
          <p:cNvSpPr/>
          <p:nvPr/>
        </p:nvSpPr>
        <p:spPr>
          <a:xfrm>
            <a:off x="11230968" y="4617359"/>
            <a:ext cx="630477" cy="62128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477EE6E-1374-4E40-ABCB-DC3D0DE98E74}"/>
              </a:ext>
            </a:extLst>
          </p:cNvPr>
          <p:cNvSpPr/>
          <p:nvPr/>
        </p:nvSpPr>
        <p:spPr>
          <a:xfrm>
            <a:off x="2388999" y="1421176"/>
            <a:ext cx="630477" cy="62128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477EE6E-1374-4E40-ABCB-DC3D0DE98E74}"/>
              </a:ext>
            </a:extLst>
          </p:cNvPr>
          <p:cNvSpPr/>
          <p:nvPr/>
        </p:nvSpPr>
        <p:spPr>
          <a:xfrm>
            <a:off x="1506452" y="4648002"/>
            <a:ext cx="630477" cy="62128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477EE6E-1374-4E40-ABCB-DC3D0DE98E74}"/>
              </a:ext>
            </a:extLst>
          </p:cNvPr>
          <p:cNvSpPr/>
          <p:nvPr/>
        </p:nvSpPr>
        <p:spPr>
          <a:xfrm>
            <a:off x="5359415" y="1390420"/>
            <a:ext cx="630477" cy="62128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kern="0">
                <a:solidFill>
                  <a:srgbClr val="FF0000"/>
                </a:solidFill>
                <a:latin typeface="Arial"/>
              </a:rPr>
              <a:t>2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477EE6E-1374-4E40-ABCB-DC3D0DE98E74}"/>
              </a:ext>
            </a:extLst>
          </p:cNvPr>
          <p:cNvSpPr/>
          <p:nvPr/>
        </p:nvSpPr>
        <p:spPr>
          <a:xfrm>
            <a:off x="6590370" y="4594662"/>
            <a:ext cx="630477" cy="62128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kern="0">
                <a:solidFill>
                  <a:srgbClr val="FF0000"/>
                </a:solidFill>
                <a:latin typeface="Arial"/>
              </a:rPr>
              <a:t>2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477EE6E-1374-4E40-ABCB-DC3D0DE98E74}"/>
              </a:ext>
            </a:extLst>
          </p:cNvPr>
          <p:cNvSpPr/>
          <p:nvPr/>
        </p:nvSpPr>
        <p:spPr>
          <a:xfrm>
            <a:off x="9547078" y="1432967"/>
            <a:ext cx="630477" cy="62128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kern="0">
                <a:solidFill>
                  <a:srgbClr val="FF0000"/>
                </a:solidFill>
                <a:latin typeface="Arial"/>
              </a:rPr>
              <a:t>4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477EE6E-1374-4E40-ABCB-DC3D0DE98E74}"/>
              </a:ext>
            </a:extLst>
          </p:cNvPr>
          <p:cNvSpPr/>
          <p:nvPr/>
        </p:nvSpPr>
        <p:spPr>
          <a:xfrm>
            <a:off x="11230968" y="4627593"/>
            <a:ext cx="630477" cy="62128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kern="0">
                <a:solidFill>
                  <a:srgbClr val="FF0000"/>
                </a:solidFill>
                <a:latin typeface="Arial"/>
              </a:rPr>
              <a:t>4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" t="43733" r="71850" b="49234"/>
          <a:stretch/>
        </p:blipFill>
        <p:spPr>
          <a:xfrm rot="10800000" flipH="1" flipV="1">
            <a:off x="-101070" y="-40699"/>
            <a:ext cx="2802397" cy="124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5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06907" y="1778615"/>
            <a:ext cx="6138138" cy="1446513"/>
          </a:xfrm>
          <a:prstGeom prst="rect">
            <a:avLst/>
          </a:prstGeom>
          <a:noFill/>
        </p:spPr>
        <p:txBody>
          <a:bodyPr wrap="none" lIns="91400" tIns="45702" rIns="91400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010"/>
            <a:r>
              <a:rPr lang="en-US" sz="8800" b="1">
                <a:ln/>
                <a:solidFill>
                  <a:srgbClr val="FF0000"/>
                </a:solidFill>
                <a:latin typeface="VNI-Avo" pitchFamily="2" charset="0"/>
              </a:rPr>
              <a:t>KHAÙM PHAÙ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864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22" t="40939" r="19962" b="2394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193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426623&quot;&gt;&lt;object type=&quot;3&quot; unique_id=&quot;426865&quot;&gt;&lt;property id=&quot;20148&quot; value=&quot;5&quot;/&gt;&lt;property id=&quot;20300&quot; value=&quot;Slide 1&quot;/&gt;&lt;property id=&quot;20307&quot; value=&quot;305&quot;/&gt;&lt;/object&gt;&lt;object type=&quot;3&quot; unique_id=&quot;427335&quot;&gt;&lt;property id=&quot;20148&quot; value=&quot;5&quot;/&gt;&lt;property id=&quot;20300&quot; value=&quot;Slide 14&quot;/&gt;&lt;property id=&quot;20307&quot; value=&quot;310&quot;/&gt;&lt;/object&gt;&lt;object type=&quot;3&quot; unique_id=&quot;427336&quot;&gt;&lt;property id=&quot;20148&quot; value=&quot;5&quot;/&gt;&lt;property id=&quot;20300&quot; value=&quot;Slide 16&quot;/&gt;&lt;property id=&quot;20307&quot; value=&quot;309&quot;/&gt;&lt;/object&gt;&lt;object type=&quot;3&quot; unique_id=&quot;443314&quot;&gt;&lt;property id=&quot;20148&quot; value=&quot;5&quot;/&gt;&lt;property id=&quot;20300&quot; value=&quot;Slide 6&quot;/&gt;&lt;property id=&quot;20307&quot; value=&quot;317&quot;/&gt;&lt;/object&gt;&lt;object type=&quot;3&quot; unique_id=&quot;443655&quot;&gt;&lt;property id=&quot;20148&quot; value=&quot;5&quot;/&gt;&lt;property id=&quot;20300&quot; value=&quot;Slide 2&quot;/&gt;&lt;property id=&quot;20307&quot; value=&quot;319&quot;/&gt;&lt;/object&gt;&lt;object type=&quot;3&quot; unique_id=&quot;443656&quot;&gt;&lt;property id=&quot;20148&quot; value=&quot;5&quot;/&gt;&lt;property id=&quot;20300&quot; value=&quot;Slide 7&quot;/&gt;&lt;property id=&quot;20307&quot; value=&quot;320&quot;/&gt;&lt;/object&gt;&lt;object type=&quot;3&quot; unique_id=&quot;443657&quot;&gt;&lt;property id=&quot;20148&quot; value=&quot;5&quot;/&gt;&lt;property id=&quot;20300&quot; value=&quot;Slide 8&quot;/&gt;&lt;property id=&quot;20307&quot; value=&quot;321&quot;/&gt;&lt;/object&gt;&lt;object type=&quot;3&quot; unique_id=&quot;443791&quot;&gt;&lt;property id=&quot;20148&quot; value=&quot;5&quot;/&gt;&lt;property id=&quot;20300&quot; value=&quot;Slide 9&quot;/&gt;&lt;property id=&quot;20307&quot; value=&quot;323&quot;/&gt;&lt;/object&gt;&lt;object type=&quot;3&quot; unique_id=&quot;443945&quot;&gt;&lt;property id=&quot;20148&quot; value=&quot;5&quot;/&gt;&lt;property id=&quot;20300&quot; value=&quot;Slide 10&quot;/&gt;&lt;property id=&quot;20307&quot; value=&quot;324&quot;/&gt;&lt;/object&gt;&lt;object type=&quot;3&quot; unique_id=&quot;444080&quot;&gt;&lt;property id=&quot;20148&quot; value=&quot;5&quot;/&gt;&lt;property id=&quot;20300&quot; value=&quot;Slide 11&quot;/&gt;&lt;property id=&quot;20307&quot; value=&quot;325&quot;/&gt;&lt;/object&gt;&lt;object type=&quot;3&quot; unique_id=&quot;444141&quot;&gt;&lt;property id=&quot;20148&quot; value=&quot;5&quot;/&gt;&lt;property id=&quot;20300&quot; value=&quot;Slide 12&quot;/&gt;&lt;property id=&quot;20307&quot; value=&quot;326&quot;/&gt;&lt;/object&gt;&lt;object type=&quot;3&quot; unique_id=&quot;444205&quot;&gt;&lt;property id=&quot;20148&quot; value=&quot;5&quot;/&gt;&lt;property id=&quot;20300&quot; value=&quot;Slide 13&quot;/&gt;&lt;property id=&quot;20307&quot; value=&quot;327&quot;/&gt;&lt;/object&gt;&lt;object type=&quot;3&quot; unique_id=&quot;444272&quot;&gt;&lt;property id=&quot;20148&quot; value=&quot;5&quot;/&gt;&lt;property id=&quot;20300&quot; value=&quot;Slide 15&quot;/&gt;&lt;property id=&quot;20307&quot; value=&quot;328&quot;/&gt;&lt;/object&gt;&lt;object type=&quot;3&quot; unique_id=&quot;444344&quot;&gt;&lt;property id=&quot;20148&quot; value=&quot;5&quot;/&gt;&lt;property id=&quot;20300&quot; value=&quot;Slide 4&quot;/&gt;&lt;property id=&quot;20307&quot; value=&quot;329&quot;/&gt;&lt;/object&gt;&lt;object type=&quot;3&quot; unique_id=&quot;444345&quot;&gt;&lt;property id=&quot;20148&quot; value=&quot;5&quot;/&gt;&lt;property id=&quot;20300&quot; value=&quot;Slide 5&quot;/&gt;&lt;property id=&quot;20307&quot; value=&quot;330&quot;/&gt;&lt;/object&gt;&lt;object type=&quot;3&quot; unique_id=&quot;444400&quot;&gt;&lt;property id=&quot;20148&quot; value=&quot;5&quot;/&gt;&lt;property id=&quot;20300&quot; value=&quot;Slide 3&quot;/&gt;&lt;property id=&quot;20307&quot; value=&quot;331&quot;/&gt;&lt;/object&gt;&lt;/object&gt;&lt;object type=&quot;8&quot; unique_id=&quot;426671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221</Words>
  <Application>Microsoft Office PowerPoint</Application>
  <PresentationFormat>Widescreen</PresentationFormat>
  <Paragraphs>80</Paragraphs>
  <Slides>17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微软雅黑</vt:lpstr>
      <vt:lpstr>Arial</vt:lpstr>
      <vt:lpstr>Calibri</vt:lpstr>
      <vt:lpstr>Calibri Light</vt:lpstr>
      <vt:lpstr>Helvetica Light</vt:lpstr>
      <vt:lpstr>HP001 4 hàng</vt:lpstr>
      <vt:lpstr>Kontrapunkt Bob Bold</vt:lpstr>
      <vt:lpstr>Lato Light</vt:lpstr>
      <vt:lpstr>Times New Roman</vt:lpstr>
      <vt:lpstr>VNI-Avo</vt:lpstr>
      <vt:lpstr>华康少女文字W5(P)</vt:lpstr>
      <vt:lpstr>Office 主题</vt:lpstr>
      <vt:lpstr>Office 主题​​</vt:lpstr>
      <vt:lpstr>3_Office Theme</vt:lpstr>
      <vt:lpstr>3_Default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KimHai</dc:creator>
  <cp:lastModifiedBy>my ducument</cp:lastModifiedBy>
  <cp:revision>62</cp:revision>
  <dcterms:created xsi:type="dcterms:W3CDTF">2020-11-15T02:53:37Z</dcterms:created>
  <dcterms:modified xsi:type="dcterms:W3CDTF">2022-01-01T14:06:57Z</dcterms:modified>
</cp:coreProperties>
</file>